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Anton"/>
      <p:regular r:id="rId25"/>
    </p:embeddedFont>
    <p:embeddedFont>
      <p:font typeface="Roboto"/>
      <p:regular r:id="rId26"/>
      <p:bold r:id="rId27"/>
      <p:italic r:id="rId28"/>
      <p:boldItalic r:id="rId29"/>
    </p:embeddedFont>
    <p:embeddedFont>
      <p:font typeface="Josefin Sans"/>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font" Target="fonts/Anton-regular.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JosefinSans-bold.fntdata"/><Relationship Id="rId30" Type="http://schemas.openxmlformats.org/officeDocument/2006/relationships/font" Target="fonts/JosefinSans-regular.fntdata"/><Relationship Id="rId11" Type="http://schemas.openxmlformats.org/officeDocument/2006/relationships/slide" Target="slides/slide7.xml"/><Relationship Id="rId33" Type="http://schemas.openxmlformats.org/officeDocument/2006/relationships/font" Target="fonts/JosefinSans-boldItalic.fntdata"/><Relationship Id="rId10" Type="http://schemas.openxmlformats.org/officeDocument/2006/relationships/slide" Target="slides/slide6.xml"/><Relationship Id="rId32" Type="http://schemas.openxmlformats.org/officeDocument/2006/relationships/font" Target="fonts/JosefinSans-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8b7365385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8b7365385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8a0e7d27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8a0e7d27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a6ef9a509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a6ef9a509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e56ed84f7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e56ed84f7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e56ed84f7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e56ed84f7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e56ed84f7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e56ed84f7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a6fc7f41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a6fc7f41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a6ef9a5095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a6ef9a5095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e7353c316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e7353c316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e7353c316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e7353c316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89f7e1b79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89f7e1b79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a6ef9a509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a6ef9a509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a6ef9a5095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a6ef9a5095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51b4b51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e51b4b51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e56ed84f7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e56ed84f7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89f7e1b79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89f7e1b79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e51b4b51ab_1_1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e51b4b51ab_1_1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a8b1948e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a8b1948e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a6ef9a509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a6ef9a509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86875" y="588700"/>
            <a:ext cx="4408200" cy="36384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441875" y="742950"/>
            <a:ext cx="4408200" cy="36384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20000" y="1314163"/>
            <a:ext cx="3852000" cy="2052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4800"/>
              <a:buNone/>
              <a:defRPr sz="2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p:nvPr/>
        </p:nvSpPr>
        <p:spPr>
          <a:xfrm>
            <a:off x="4138075" y="442385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850075" y="158800"/>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695175" y="404100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34575" y="463440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373475" y="19425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idx="2" type="title"/>
          </p:nvPr>
        </p:nvSpPr>
        <p:spPr>
          <a:xfrm>
            <a:off x="720000" y="3529675"/>
            <a:ext cx="3852000" cy="4920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400">
                <a:latin typeface="Roboto"/>
                <a:ea typeface="Roboto"/>
                <a:cs typeface="Roboto"/>
                <a:sym typeface="Roboto"/>
              </a:defRPr>
            </a:lvl1pPr>
            <a:lvl2pPr lvl="1" rtl="0">
              <a:spcBef>
                <a:spcPts val="160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11"/>
          <p:cNvSpPr/>
          <p:nvPr/>
        </p:nvSpPr>
        <p:spPr>
          <a:xfrm>
            <a:off x="2174525" y="1490250"/>
            <a:ext cx="1331700" cy="11514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a:off x="-586325" y="992100"/>
            <a:ext cx="3186900" cy="31869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a:off x="-475757" y="1075427"/>
            <a:ext cx="3186900" cy="3186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txBox="1"/>
          <p:nvPr>
            <p:ph hasCustomPrompt="1" type="title"/>
          </p:nvPr>
        </p:nvSpPr>
        <p:spPr>
          <a:xfrm>
            <a:off x="3225400" y="1894200"/>
            <a:ext cx="5198700" cy="1355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000"/>
              <a:buNone/>
              <a:defRPr sz="6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134" name="Google Shape;134;p11"/>
          <p:cNvSpPr txBox="1"/>
          <p:nvPr>
            <p:ph idx="1" type="body"/>
          </p:nvPr>
        </p:nvSpPr>
        <p:spPr>
          <a:xfrm>
            <a:off x="3225300" y="3097650"/>
            <a:ext cx="5198700" cy="5925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SzPts val="1400"/>
              <a:buChar char="●"/>
              <a:defRPr/>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cxnSp>
        <p:nvCxnSpPr>
          <p:cNvPr id="135" name="Google Shape;135;p11"/>
          <p:cNvCxnSpPr/>
          <p:nvPr/>
        </p:nvCxnSpPr>
        <p:spPr>
          <a:xfrm>
            <a:off x="8298800" y="-129200"/>
            <a:ext cx="0" cy="2127000"/>
          </a:xfrm>
          <a:prstGeom prst="straightConnector1">
            <a:avLst/>
          </a:prstGeom>
          <a:noFill/>
          <a:ln cap="flat" cmpd="sng" w="9525">
            <a:solidFill>
              <a:schemeClr val="accent1"/>
            </a:solidFill>
            <a:prstDash val="dash"/>
            <a:round/>
            <a:headEnd len="med" w="med" type="none"/>
            <a:tailEnd len="med" w="med" type="none"/>
          </a:ln>
        </p:spPr>
      </p:cxnSp>
      <p:cxnSp>
        <p:nvCxnSpPr>
          <p:cNvPr id="136" name="Google Shape;136;p11"/>
          <p:cNvCxnSpPr/>
          <p:nvPr/>
        </p:nvCxnSpPr>
        <p:spPr>
          <a:xfrm>
            <a:off x="8298800" y="3695600"/>
            <a:ext cx="0" cy="2023500"/>
          </a:xfrm>
          <a:prstGeom prst="straightConnector1">
            <a:avLst/>
          </a:prstGeom>
          <a:noFill/>
          <a:ln cap="flat" cmpd="sng" w="9525">
            <a:solidFill>
              <a:schemeClr val="accent1"/>
            </a:solidFill>
            <a:prstDash val="dash"/>
            <a:round/>
            <a:headEnd len="med" w="med" type="none"/>
            <a:tailEnd len="med" w="med" type="none"/>
          </a:ln>
        </p:spPr>
      </p:cxnSp>
      <p:sp>
        <p:nvSpPr>
          <p:cNvPr id="137" name="Google Shape;137;p11"/>
          <p:cNvSpPr/>
          <p:nvPr/>
        </p:nvSpPr>
        <p:spPr>
          <a:xfrm>
            <a:off x="296325" y="470345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a:off x="3171900" y="43187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
          <p:cNvSpPr/>
          <p:nvPr/>
        </p:nvSpPr>
        <p:spPr>
          <a:xfrm>
            <a:off x="1161050" y="1101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a:off x="7676800" y="12582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a:off x="2049450" y="4086869"/>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a:off x="7829900" y="-129200"/>
            <a:ext cx="937800" cy="10923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a:off x="-541950" y="-463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4"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contents">
  <p:cSld name="CUSTOM_1">
    <p:spTree>
      <p:nvGrpSpPr>
        <p:cNvPr id="145" name="Shape 145"/>
        <p:cNvGrpSpPr/>
        <p:nvPr/>
      </p:nvGrpSpPr>
      <p:grpSpPr>
        <a:xfrm>
          <a:off x="0" y="0"/>
          <a:ext cx="0" cy="0"/>
          <a:chOff x="0" y="0"/>
          <a:chExt cx="0" cy="0"/>
        </a:xfrm>
      </p:grpSpPr>
      <p:sp>
        <p:nvSpPr>
          <p:cNvPr id="146" name="Google Shape;146;p13"/>
          <p:cNvSpPr/>
          <p:nvPr/>
        </p:nvSpPr>
        <p:spPr>
          <a:xfrm>
            <a:off x="3830701" y="3100488"/>
            <a:ext cx="741300" cy="7413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4083663" y="189636"/>
            <a:ext cx="4570800" cy="45087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4247278" y="353250"/>
            <a:ext cx="4570800" cy="45087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txBox="1"/>
          <p:nvPr>
            <p:ph type="title"/>
          </p:nvPr>
        </p:nvSpPr>
        <p:spPr>
          <a:xfrm>
            <a:off x="720000" y="1814675"/>
            <a:ext cx="2948100" cy="15141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0" name="Google Shape;150;p13"/>
          <p:cNvSpPr txBox="1"/>
          <p:nvPr>
            <p:ph hasCustomPrompt="1" idx="2" type="title"/>
          </p:nvPr>
        </p:nvSpPr>
        <p:spPr>
          <a:xfrm>
            <a:off x="4642900" y="965450"/>
            <a:ext cx="958800" cy="39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sp>
        <p:nvSpPr>
          <p:cNvPr id="151" name="Google Shape;151;p13"/>
          <p:cNvSpPr txBox="1"/>
          <p:nvPr>
            <p:ph hasCustomPrompt="1" idx="3" type="title"/>
          </p:nvPr>
        </p:nvSpPr>
        <p:spPr>
          <a:xfrm>
            <a:off x="4642900" y="1948051"/>
            <a:ext cx="958800" cy="39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sp>
        <p:nvSpPr>
          <p:cNvPr id="152" name="Google Shape;152;p13"/>
          <p:cNvSpPr txBox="1"/>
          <p:nvPr>
            <p:ph hasCustomPrompt="1" idx="4" type="title"/>
          </p:nvPr>
        </p:nvSpPr>
        <p:spPr>
          <a:xfrm>
            <a:off x="4642900" y="2930651"/>
            <a:ext cx="958800" cy="39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sp>
        <p:nvSpPr>
          <p:cNvPr id="153" name="Google Shape;153;p13"/>
          <p:cNvSpPr txBox="1"/>
          <p:nvPr>
            <p:ph hasCustomPrompt="1" idx="5" type="title"/>
          </p:nvPr>
        </p:nvSpPr>
        <p:spPr>
          <a:xfrm>
            <a:off x="4642900" y="3939075"/>
            <a:ext cx="958800" cy="39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sp>
        <p:nvSpPr>
          <p:cNvPr id="154" name="Google Shape;154;p13"/>
          <p:cNvSpPr txBox="1"/>
          <p:nvPr>
            <p:ph idx="1" type="subTitle"/>
          </p:nvPr>
        </p:nvSpPr>
        <p:spPr>
          <a:xfrm>
            <a:off x="5716000" y="684075"/>
            <a:ext cx="2348700" cy="38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000">
                <a:latin typeface="Anton"/>
                <a:ea typeface="Anton"/>
                <a:cs typeface="Anton"/>
                <a:sym typeface="Anton"/>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55" name="Google Shape;155;p13"/>
          <p:cNvSpPr txBox="1"/>
          <p:nvPr>
            <p:ph idx="6" type="subTitle"/>
          </p:nvPr>
        </p:nvSpPr>
        <p:spPr>
          <a:xfrm>
            <a:off x="5716000" y="1670662"/>
            <a:ext cx="2348700" cy="38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000">
                <a:latin typeface="Anton"/>
                <a:ea typeface="Anton"/>
                <a:cs typeface="Anton"/>
                <a:sym typeface="Anton"/>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56" name="Google Shape;156;p13"/>
          <p:cNvSpPr txBox="1"/>
          <p:nvPr>
            <p:ph idx="7" type="subTitle"/>
          </p:nvPr>
        </p:nvSpPr>
        <p:spPr>
          <a:xfrm>
            <a:off x="5716000" y="2663825"/>
            <a:ext cx="2348700" cy="38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000">
                <a:latin typeface="Anton"/>
                <a:ea typeface="Anton"/>
                <a:cs typeface="Anton"/>
                <a:sym typeface="Anton"/>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57" name="Google Shape;157;p13"/>
          <p:cNvSpPr txBox="1"/>
          <p:nvPr>
            <p:ph idx="8" type="subTitle"/>
          </p:nvPr>
        </p:nvSpPr>
        <p:spPr>
          <a:xfrm>
            <a:off x="5716000" y="3657000"/>
            <a:ext cx="2348700" cy="38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000">
                <a:latin typeface="Anton"/>
                <a:ea typeface="Anton"/>
                <a:cs typeface="Anton"/>
                <a:sym typeface="Anton"/>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cxnSp>
        <p:nvCxnSpPr>
          <p:cNvPr id="158" name="Google Shape;158;p13"/>
          <p:cNvCxnSpPr/>
          <p:nvPr/>
        </p:nvCxnSpPr>
        <p:spPr>
          <a:xfrm>
            <a:off x="821550" y="-129200"/>
            <a:ext cx="0" cy="1640100"/>
          </a:xfrm>
          <a:prstGeom prst="straightConnector1">
            <a:avLst/>
          </a:prstGeom>
          <a:noFill/>
          <a:ln cap="flat" cmpd="sng" w="9525">
            <a:solidFill>
              <a:schemeClr val="accent1"/>
            </a:solidFill>
            <a:prstDash val="dash"/>
            <a:round/>
            <a:headEnd len="med" w="med" type="none"/>
            <a:tailEnd len="med" w="med" type="none"/>
          </a:ln>
        </p:spPr>
      </p:cxnSp>
      <p:cxnSp>
        <p:nvCxnSpPr>
          <p:cNvPr id="159" name="Google Shape;159;p13"/>
          <p:cNvCxnSpPr/>
          <p:nvPr/>
        </p:nvCxnSpPr>
        <p:spPr>
          <a:xfrm>
            <a:off x="821550" y="3512625"/>
            <a:ext cx="0" cy="2023500"/>
          </a:xfrm>
          <a:prstGeom prst="straightConnector1">
            <a:avLst/>
          </a:prstGeom>
          <a:noFill/>
          <a:ln cap="flat" cmpd="sng" w="9525">
            <a:solidFill>
              <a:schemeClr val="accent1"/>
            </a:solidFill>
            <a:prstDash val="dash"/>
            <a:round/>
            <a:headEnd len="med" w="med" type="none"/>
            <a:tailEnd len="med" w="med" type="none"/>
          </a:ln>
        </p:spPr>
      </p:cxnSp>
      <p:sp>
        <p:nvSpPr>
          <p:cNvPr id="160" name="Google Shape;160;p13"/>
          <p:cNvSpPr/>
          <p:nvPr/>
        </p:nvSpPr>
        <p:spPr>
          <a:xfrm>
            <a:off x="3592052" y="4459663"/>
            <a:ext cx="408600" cy="4086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8885229" y="3887046"/>
            <a:ext cx="531600" cy="5346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160500" y="39902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3449175" y="3957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txBox="1"/>
          <p:nvPr>
            <p:ph idx="9" type="subTitle"/>
          </p:nvPr>
        </p:nvSpPr>
        <p:spPr>
          <a:xfrm>
            <a:off x="5716000" y="1002100"/>
            <a:ext cx="2348700" cy="49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5" name="Google Shape;165;p13"/>
          <p:cNvSpPr txBox="1"/>
          <p:nvPr>
            <p:ph idx="13" type="subTitle"/>
          </p:nvPr>
        </p:nvSpPr>
        <p:spPr>
          <a:xfrm>
            <a:off x="5716000" y="2975275"/>
            <a:ext cx="2348700" cy="49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6" name="Google Shape;166;p13"/>
          <p:cNvSpPr txBox="1"/>
          <p:nvPr>
            <p:ph idx="14" type="subTitle"/>
          </p:nvPr>
        </p:nvSpPr>
        <p:spPr>
          <a:xfrm>
            <a:off x="5716000" y="3975025"/>
            <a:ext cx="2348700" cy="569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67" name="Google Shape;167;p13"/>
          <p:cNvSpPr txBox="1"/>
          <p:nvPr>
            <p:ph idx="15" type="subTitle"/>
          </p:nvPr>
        </p:nvSpPr>
        <p:spPr>
          <a:xfrm>
            <a:off x="5716000" y="1975525"/>
            <a:ext cx="2348700" cy="569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
    <p:spTree>
      <p:nvGrpSpPr>
        <p:cNvPr id="168" name="Shape 168"/>
        <p:cNvGrpSpPr/>
        <p:nvPr/>
      </p:nvGrpSpPr>
      <p:grpSpPr>
        <a:xfrm>
          <a:off x="0" y="0"/>
          <a:ext cx="0" cy="0"/>
          <a:chOff x="0" y="0"/>
          <a:chExt cx="0" cy="0"/>
        </a:xfrm>
      </p:grpSpPr>
      <p:cxnSp>
        <p:nvCxnSpPr>
          <p:cNvPr id="169" name="Google Shape;169;p14"/>
          <p:cNvCxnSpPr/>
          <p:nvPr/>
        </p:nvCxnSpPr>
        <p:spPr>
          <a:xfrm rot="10800000">
            <a:off x="2314550" y="-113300"/>
            <a:ext cx="0" cy="1330800"/>
          </a:xfrm>
          <a:prstGeom prst="straightConnector1">
            <a:avLst/>
          </a:prstGeom>
          <a:noFill/>
          <a:ln cap="flat" cmpd="sng" w="9525">
            <a:solidFill>
              <a:schemeClr val="accent1"/>
            </a:solidFill>
            <a:prstDash val="dash"/>
            <a:round/>
            <a:headEnd len="med" w="med" type="none"/>
            <a:tailEnd len="med" w="med" type="none"/>
          </a:ln>
        </p:spPr>
      </p:cxnSp>
      <p:sp>
        <p:nvSpPr>
          <p:cNvPr id="170" name="Google Shape;170;p14"/>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p:txBody>
      </p:sp>
      <p:sp>
        <p:nvSpPr>
          <p:cNvPr id="171" name="Google Shape;171;p14"/>
          <p:cNvSpPr/>
          <p:nvPr/>
        </p:nvSpPr>
        <p:spPr>
          <a:xfrm>
            <a:off x="816325" y="1377350"/>
            <a:ext cx="2802000" cy="28020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913541" y="1450615"/>
            <a:ext cx="2802000" cy="2802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8688925" y="-418275"/>
            <a:ext cx="9378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8136375" y="4252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3211700" y="417935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611000" y="45554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181100" y="11969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7592550" y="438855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0" name="Google Shape;180;p14"/>
          <p:cNvCxnSpPr/>
          <p:nvPr/>
        </p:nvCxnSpPr>
        <p:spPr>
          <a:xfrm rot="10800000">
            <a:off x="2314550" y="4424875"/>
            <a:ext cx="0" cy="1000800"/>
          </a:xfrm>
          <a:prstGeom prst="straightConnector1">
            <a:avLst/>
          </a:prstGeom>
          <a:noFill/>
          <a:ln cap="flat" cmpd="sng" w="9525">
            <a:solidFill>
              <a:schemeClr val="accent1"/>
            </a:solidFill>
            <a:prstDash val="dash"/>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1">
    <p:spTree>
      <p:nvGrpSpPr>
        <p:cNvPr id="181" name="Shape 181"/>
        <p:cNvGrpSpPr/>
        <p:nvPr/>
      </p:nvGrpSpPr>
      <p:grpSpPr>
        <a:xfrm>
          <a:off x="0" y="0"/>
          <a:ext cx="0" cy="0"/>
          <a:chOff x="0" y="0"/>
          <a:chExt cx="0" cy="0"/>
        </a:xfrm>
      </p:grpSpPr>
      <p:sp>
        <p:nvSpPr>
          <p:cNvPr id="182" name="Google Shape;182;p15"/>
          <p:cNvSpPr/>
          <p:nvPr/>
        </p:nvSpPr>
        <p:spPr>
          <a:xfrm flipH="1" rot="-5400000">
            <a:off x="7743489" y="3783657"/>
            <a:ext cx="2904600" cy="2904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flipH="1" rot="-5400000">
            <a:off x="7667550" y="3682890"/>
            <a:ext cx="2904600" cy="2904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 name="Google Shape;185;p15"/>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8688925" y="-418275"/>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639900" y="-6617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8509750" y="19257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611000" y="45554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3846525" y="1101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7137475" y="438855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4_1">
    <p:spTree>
      <p:nvGrpSpPr>
        <p:cNvPr id="192" name="Shape 192"/>
        <p:cNvGrpSpPr/>
        <p:nvPr/>
      </p:nvGrpSpPr>
      <p:grpSpPr>
        <a:xfrm>
          <a:off x="0" y="0"/>
          <a:ext cx="0" cy="0"/>
          <a:chOff x="0" y="0"/>
          <a:chExt cx="0" cy="0"/>
        </a:xfrm>
      </p:grpSpPr>
      <p:sp>
        <p:nvSpPr>
          <p:cNvPr id="193" name="Google Shape;193;p16"/>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16"/>
          <p:cNvSpPr/>
          <p:nvPr/>
        </p:nvSpPr>
        <p:spPr>
          <a:xfrm>
            <a:off x="9854320" y="4497901"/>
            <a:ext cx="59" cy="3224"/>
          </a:xfrm>
          <a:custGeom>
            <a:rect b="b" l="l" r="r" t="t"/>
            <a:pathLst>
              <a:path extrusionOk="0" h="103" w="1">
                <a:moveTo>
                  <a:pt x="0" y="102"/>
                </a:moveTo>
                <a:lnTo>
                  <a:pt x="0" y="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8688925" y="-418275"/>
            <a:ext cx="9378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a:off x="8136375" y="4252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a:off x="2873025" y="434606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611000" y="45554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p:nvPr/>
        </p:nvSpPr>
        <p:spPr>
          <a:xfrm>
            <a:off x="7234850" y="110088"/>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5299775" y="46035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8_1">
    <p:spTree>
      <p:nvGrpSpPr>
        <p:cNvPr id="202" name="Shape 202"/>
        <p:cNvGrpSpPr/>
        <p:nvPr/>
      </p:nvGrpSpPr>
      <p:grpSpPr>
        <a:xfrm>
          <a:off x="0" y="0"/>
          <a:ext cx="0" cy="0"/>
          <a:chOff x="0" y="0"/>
          <a:chExt cx="0" cy="0"/>
        </a:xfrm>
      </p:grpSpPr>
      <p:sp>
        <p:nvSpPr>
          <p:cNvPr id="203" name="Google Shape;203;p17"/>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p17"/>
          <p:cNvSpPr/>
          <p:nvPr/>
        </p:nvSpPr>
        <p:spPr>
          <a:xfrm>
            <a:off x="8634825" y="1381381"/>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a:off x="-458800" y="-418275"/>
            <a:ext cx="9378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8136375" y="4252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217550" y="39457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a:off x="611000" y="45554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1157075" y="-12"/>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8634825" y="263857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611000" y="3358800"/>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6833050" y="4422875"/>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4_1">
    <p:spTree>
      <p:nvGrpSpPr>
        <p:cNvPr id="213" name="Shape 213"/>
        <p:cNvGrpSpPr/>
        <p:nvPr/>
      </p:nvGrpSpPr>
      <p:grpSpPr>
        <a:xfrm>
          <a:off x="0" y="0"/>
          <a:ext cx="0" cy="0"/>
          <a:chOff x="0" y="0"/>
          <a:chExt cx="0" cy="0"/>
        </a:xfrm>
      </p:grpSpPr>
      <p:sp>
        <p:nvSpPr>
          <p:cNvPr id="214" name="Google Shape;214;p18"/>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5" name="Google Shape;215;p18"/>
          <p:cNvSpPr/>
          <p:nvPr/>
        </p:nvSpPr>
        <p:spPr>
          <a:xfrm>
            <a:off x="8424000" y="3926375"/>
            <a:ext cx="9378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947800" y="15460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8539625" y="97906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p:nvPr/>
        </p:nvSpPr>
        <p:spPr>
          <a:xfrm>
            <a:off x="8502125" y="4875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290100" y="1246663"/>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3030100" y="47136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7653475" y="4454850"/>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2366250" y="432225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_1">
    <p:spTree>
      <p:nvGrpSpPr>
        <p:cNvPr id="223" name="Shape 223"/>
        <p:cNvGrpSpPr/>
        <p:nvPr/>
      </p:nvGrpSpPr>
      <p:grpSpPr>
        <a:xfrm>
          <a:off x="0" y="0"/>
          <a:ext cx="0" cy="0"/>
          <a:chOff x="0" y="0"/>
          <a:chExt cx="0" cy="0"/>
        </a:xfrm>
      </p:grpSpPr>
      <p:grpSp>
        <p:nvGrpSpPr>
          <p:cNvPr id="224" name="Google Shape;224;p19"/>
          <p:cNvGrpSpPr/>
          <p:nvPr/>
        </p:nvGrpSpPr>
        <p:grpSpPr>
          <a:xfrm>
            <a:off x="5662375" y="1886604"/>
            <a:ext cx="1854900" cy="1998511"/>
            <a:chOff x="6288400" y="1878279"/>
            <a:chExt cx="1854900" cy="1998511"/>
          </a:xfrm>
        </p:grpSpPr>
        <p:sp>
          <p:nvSpPr>
            <p:cNvPr id="225" name="Google Shape;225;p19"/>
            <p:cNvSpPr/>
            <p:nvPr/>
          </p:nvSpPr>
          <p:spPr>
            <a:xfrm>
              <a:off x="6288400" y="1878279"/>
              <a:ext cx="1778700" cy="18942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6364600" y="1982590"/>
              <a:ext cx="1778700" cy="18942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9"/>
          <p:cNvGrpSpPr/>
          <p:nvPr/>
        </p:nvGrpSpPr>
        <p:grpSpPr>
          <a:xfrm>
            <a:off x="3644538" y="1886604"/>
            <a:ext cx="1854900" cy="1998511"/>
            <a:chOff x="4270563" y="1878279"/>
            <a:chExt cx="1854900" cy="1998511"/>
          </a:xfrm>
        </p:grpSpPr>
        <p:sp>
          <p:nvSpPr>
            <p:cNvPr id="228" name="Google Shape;228;p19"/>
            <p:cNvSpPr/>
            <p:nvPr/>
          </p:nvSpPr>
          <p:spPr>
            <a:xfrm>
              <a:off x="4270563" y="1878279"/>
              <a:ext cx="1778700" cy="18942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4346763" y="1982590"/>
              <a:ext cx="1778700" cy="18942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9"/>
          <p:cNvGrpSpPr/>
          <p:nvPr/>
        </p:nvGrpSpPr>
        <p:grpSpPr>
          <a:xfrm>
            <a:off x="1626725" y="1886604"/>
            <a:ext cx="1854900" cy="1998511"/>
            <a:chOff x="2252750" y="1878279"/>
            <a:chExt cx="1854900" cy="1998511"/>
          </a:xfrm>
        </p:grpSpPr>
        <p:sp>
          <p:nvSpPr>
            <p:cNvPr id="231" name="Google Shape;231;p19"/>
            <p:cNvSpPr/>
            <p:nvPr/>
          </p:nvSpPr>
          <p:spPr>
            <a:xfrm>
              <a:off x="2252750" y="1878279"/>
              <a:ext cx="1778700" cy="18942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2328950" y="1982590"/>
              <a:ext cx="1778700" cy="18942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19"/>
          <p:cNvSpPr/>
          <p:nvPr/>
        </p:nvSpPr>
        <p:spPr>
          <a:xfrm>
            <a:off x="6283050" y="649125"/>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txBox="1"/>
          <p:nvPr>
            <p:ph idx="1" type="subTitle"/>
          </p:nvPr>
        </p:nvSpPr>
        <p:spPr>
          <a:xfrm>
            <a:off x="5983225" y="2437488"/>
            <a:ext cx="12132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35" name="Google Shape;235;p19"/>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6" name="Google Shape;236;p19"/>
          <p:cNvSpPr txBox="1"/>
          <p:nvPr>
            <p:ph idx="2" type="subTitle"/>
          </p:nvPr>
        </p:nvSpPr>
        <p:spPr>
          <a:xfrm>
            <a:off x="1746275" y="2687213"/>
            <a:ext cx="16158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37" name="Google Shape;237;p19"/>
          <p:cNvSpPr txBox="1"/>
          <p:nvPr>
            <p:ph idx="3" type="subTitle"/>
          </p:nvPr>
        </p:nvSpPr>
        <p:spPr>
          <a:xfrm>
            <a:off x="5781925" y="2687213"/>
            <a:ext cx="16158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38" name="Google Shape;238;p19"/>
          <p:cNvSpPr txBox="1"/>
          <p:nvPr>
            <p:ph idx="4" type="subTitle"/>
          </p:nvPr>
        </p:nvSpPr>
        <p:spPr>
          <a:xfrm>
            <a:off x="1947575" y="2437488"/>
            <a:ext cx="12132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39" name="Google Shape;239;p19"/>
          <p:cNvSpPr txBox="1"/>
          <p:nvPr>
            <p:ph idx="5" type="subTitle"/>
          </p:nvPr>
        </p:nvSpPr>
        <p:spPr>
          <a:xfrm>
            <a:off x="3965388" y="2437488"/>
            <a:ext cx="12132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40" name="Google Shape;240;p19"/>
          <p:cNvSpPr txBox="1"/>
          <p:nvPr>
            <p:ph idx="6" type="subTitle"/>
          </p:nvPr>
        </p:nvSpPr>
        <p:spPr>
          <a:xfrm>
            <a:off x="3764088" y="2687213"/>
            <a:ext cx="16158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41" name="Google Shape;241;p19"/>
          <p:cNvSpPr/>
          <p:nvPr/>
        </p:nvSpPr>
        <p:spPr>
          <a:xfrm>
            <a:off x="6777250" y="460857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440250" y="410730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1404300" y="45588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a:off x="7267500" y="1079013"/>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150150" y="1507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8538525" y="344685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
    <p:spTree>
      <p:nvGrpSpPr>
        <p:cNvPr id="247" name="Shape 247"/>
        <p:cNvGrpSpPr/>
        <p:nvPr/>
      </p:nvGrpSpPr>
      <p:grpSpPr>
        <a:xfrm>
          <a:off x="0" y="0"/>
          <a:ext cx="0" cy="0"/>
          <a:chOff x="0" y="0"/>
          <a:chExt cx="0" cy="0"/>
        </a:xfrm>
      </p:grpSpPr>
      <p:sp>
        <p:nvSpPr>
          <p:cNvPr id="248" name="Google Shape;248;p20"/>
          <p:cNvSpPr/>
          <p:nvPr/>
        </p:nvSpPr>
        <p:spPr>
          <a:xfrm>
            <a:off x="4575425"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p:nvPr/>
        </p:nvSpPr>
        <p:spPr>
          <a:xfrm>
            <a:off x="4651625"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txBox="1"/>
          <p:nvPr>
            <p:ph idx="1" type="subTitle"/>
          </p:nvPr>
        </p:nvSpPr>
        <p:spPr>
          <a:xfrm>
            <a:off x="4865650" y="2661538"/>
            <a:ext cx="13356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51" name="Google Shape;251;p20"/>
          <p:cNvSpPr/>
          <p:nvPr/>
        </p:nvSpPr>
        <p:spPr>
          <a:xfrm>
            <a:off x="2639388"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p:nvPr/>
        </p:nvSpPr>
        <p:spPr>
          <a:xfrm>
            <a:off x="6511450"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a:off x="717450"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p:nvPr/>
        </p:nvSpPr>
        <p:spPr>
          <a:xfrm>
            <a:off x="2715588"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p:nvPr/>
        </p:nvSpPr>
        <p:spPr>
          <a:xfrm>
            <a:off x="6587650"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p:nvPr/>
        </p:nvSpPr>
        <p:spPr>
          <a:xfrm>
            <a:off x="793650"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
          <p:cNvSpPr txBox="1"/>
          <p:nvPr>
            <p:ph idx="2" type="subTitle"/>
          </p:nvPr>
        </p:nvSpPr>
        <p:spPr>
          <a:xfrm>
            <a:off x="993500" y="2661538"/>
            <a:ext cx="13356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58" name="Google Shape;258;p20"/>
          <p:cNvSpPr txBox="1"/>
          <p:nvPr>
            <p:ph idx="3" type="subTitle"/>
          </p:nvPr>
        </p:nvSpPr>
        <p:spPr>
          <a:xfrm>
            <a:off x="2929575" y="2661538"/>
            <a:ext cx="13356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59" name="Google Shape;259;p20"/>
          <p:cNvSpPr txBox="1"/>
          <p:nvPr>
            <p:ph idx="4" type="subTitle"/>
          </p:nvPr>
        </p:nvSpPr>
        <p:spPr>
          <a:xfrm>
            <a:off x="6801725" y="2661538"/>
            <a:ext cx="1335600" cy="301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2000"/>
              <a:buFont typeface="Anton"/>
              <a:buNone/>
              <a:defRPr sz="2000">
                <a:latin typeface="Anton"/>
                <a:ea typeface="Anton"/>
                <a:cs typeface="Anton"/>
                <a:sym typeface="Anton"/>
              </a:defRPr>
            </a:lvl1pPr>
            <a:lvl2pPr lvl="1" rtl="0">
              <a:spcBef>
                <a:spcPts val="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260" name="Google Shape;260;p20"/>
          <p:cNvSpPr/>
          <p:nvPr/>
        </p:nvSpPr>
        <p:spPr>
          <a:xfrm>
            <a:off x="5159975" y="1269825"/>
            <a:ext cx="762000" cy="7620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
          <p:cNvSpPr/>
          <p:nvPr/>
        </p:nvSpPr>
        <p:spPr>
          <a:xfrm>
            <a:off x="5421425" y="-601275"/>
            <a:ext cx="2391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2" name="Google Shape;262;p20"/>
          <p:cNvCxnSpPr/>
          <p:nvPr/>
        </p:nvCxnSpPr>
        <p:spPr>
          <a:xfrm>
            <a:off x="8298800" y="-129200"/>
            <a:ext cx="0" cy="1464300"/>
          </a:xfrm>
          <a:prstGeom prst="straightConnector1">
            <a:avLst/>
          </a:prstGeom>
          <a:noFill/>
          <a:ln cap="flat" cmpd="sng" w="9525">
            <a:solidFill>
              <a:schemeClr val="accent1"/>
            </a:solidFill>
            <a:prstDash val="dash"/>
            <a:round/>
            <a:headEnd len="med" w="med" type="none"/>
            <a:tailEnd len="med" w="med" type="none"/>
          </a:ln>
        </p:spPr>
      </p:cxnSp>
      <p:cxnSp>
        <p:nvCxnSpPr>
          <p:cNvPr id="263" name="Google Shape;263;p20"/>
          <p:cNvCxnSpPr/>
          <p:nvPr/>
        </p:nvCxnSpPr>
        <p:spPr>
          <a:xfrm>
            <a:off x="8298675" y="4349825"/>
            <a:ext cx="0" cy="1369500"/>
          </a:xfrm>
          <a:prstGeom prst="straightConnector1">
            <a:avLst/>
          </a:prstGeom>
          <a:noFill/>
          <a:ln cap="flat" cmpd="sng" w="9525">
            <a:solidFill>
              <a:schemeClr val="accent1"/>
            </a:solidFill>
            <a:prstDash val="dash"/>
            <a:round/>
            <a:headEnd len="med" w="med" type="none"/>
            <a:tailEnd len="med" w="med" type="none"/>
          </a:ln>
        </p:spPr>
      </p:cxnSp>
      <p:sp>
        <p:nvSpPr>
          <p:cNvPr id="264" name="Google Shape;264;p20"/>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5" name="Google Shape;265;p20"/>
          <p:cNvSpPr txBox="1"/>
          <p:nvPr>
            <p:ph idx="5" type="subTitle"/>
          </p:nvPr>
        </p:nvSpPr>
        <p:spPr>
          <a:xfrm>
            <a:off x="904112" y="2914538"/>
            <a:ext cx="15408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66" name="Google Shape;266;p20"/>
          <p:cNvSpPr txBox="1"/>
          <p:nvPr>
            <p:ph idx="6" type="subTitle"/>
          </p:nvPr>
        </p:nvSpPr>
        <p:spPr>
          <a:xfrm>
            <a:off x="4763050" y="2914538"/>
            <a:ext cx="15408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67" name="Google Shape;267;p20"/>
          <p:cNvSpPr txBox="1"/>
          <p:nvPr>
            <p:ph idx="7" type="subTitle"/>
          </p:nvPr>
        </p:nvSpPr>
        <p:spPr>
          <a:xfrm>
            <a:off x="6699100" y="2914538"/>
            <a:ext cx="15408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68" name="Google Shape;268;p20"/>
          <p:cNvSpPr txBox="1"/>
          <p:nvPr>
            <p:ph idx="8" type="subTitle"/>
          </p:nvPr>
        </p:nvSpPr>
        <p:spPr>
          <a:xfrm>
            <a:off x="2796775" y="2914538"/>
            <a:ext cx="15408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69" name="Google Shape;269;p20"/>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
          <p:cNvSpPr/>
          <p:nvPr/>
        </p:nvSpPr>
        <p:spPr>
          <a:xfrm>
            <a:off x="256100" y="1269825"/>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0"/>
          <p:cNvSpPr/>
          <p:nvPr/>
        </p:nvSpPr>
        <p:spPr>
          <a:xfrm>
            <a:off x="144300" y="40792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p:nvPr/>
        </p:nvSpPr>
        <p:spPr>
          <a:xfrm>
            <a:off x="8593525" y="146147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p:nvPr/>
        </p:nvSpPr>
        <p:spPr>
          <a:xfrm>
            <a:off x="8593525" y="46035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0"/>
          <p:cNvSpPr/>
          <p:nvPr/>
        </p:nvSpPr>
        <p:spPr>
          <a:xfrm>
            <a:off x="5780600" y="-267775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p:nvPr/>
        </p:nvSpPr>
        <p:spPr>
          <a:xfrm>
            <a:off x="4798225" y="68752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7810500" y="-164100"/>
            <a:ext cx="9378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3989850" y="4466475"/>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541950" y="-463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6890850" y="426165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4394550" y="398440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7295800" y="3333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160500" y="392290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8518200" y="18109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767550" y="540000"/>
            <a:ext cx="3534900" cy="35349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884850" y="684000"/>
            <a:ext cx="3534900" cy="3534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txBox="1"/>
          <p:nvPr>
            <p:ph type="title"/>
          </p:nvPr>
        </p:nvSpPr>
        <p:spPr>
          <a:xfrm>
            <a:off x="2646000" y="1328625"/>
            <a:ext cx="4490700" cy="20997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2_1">
    <p:spTree>
      <p:nvGrpSpPr>
        <p:cNvPr id="275" name="Shape 275"/>
        <p:cNvGrpSpPr/>
        <p:nvPr/>
      </p:nvGrpSpPr>
      <p:grpSpPr>
        <a:xfrm>
          <a:off x="0" y="0"/>
          <a:ext cx="0" cy="0"/>
          <a:chOff x="0" y="0"/>
          <a:chExt cx="0" cy="0"/>
        </a:xfrm>
      </p:grpSpPr>
      <p:sp>
        <p:nvSpPr>
          <p:cNvPr id="276" name="Google Shape;276;p21"/>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7" name="Google Shape;277;p21"/>
          <p:cNvSpPr txBox="1"/>
          <p:nvPr>
            <p:ph idx="1" type="subTitle"/>
          </p:nvPr>
        </p:nvSpPr>
        <p:spPr>
          <a:xfrm>
            <a:off x="4884926" y="2920575"/>
            <a:ext cx="1335600" cy="477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20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278" name="Google Shape;278;p21"/>
          <p:cNvSpPr txBox="1"/>
          <p:nvPr>
            <p:ph idx="2" type="subTitle"/>
          </p:nvPr>
        </p:nvSpPr>
        <p:spPr>
          <a:xfrm>
            <a:off x="992575" y="2920575"/>
            <a:ext cx="1335600" cy="477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20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279" name="Google Shape;279;p21"/>
          <p:cNvSpPr txBox="1"/>
          <p:nvPr>
            <p:ph idx="3" type="subTitle"/>
          </p:nvPr>
        </p:nvSpPr>
        <p:spPr>
          <a:xfrm>
            <a:off x="2953169" y="2920575"/>
            <a:ext cx="1335600" cy="477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20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280" name="Google Shape;280;p21"/>
          <p:cNvSpPr txBox="1"/>
          <p:nvPr>
            <p:ph hasCustomPrompt="1" idx="4" type="title"/>
          </p:nvPr>
        </p:nvSpPr>
        <p:spPr>
          <a:xfrm>
            <a:off x="1180975" y="2542275"/>
            <a:ext cx="958800" cy="32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2pPr>
            <a:lvl3pPr lvl="2"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3pPr>
            <a:lvl4pPr lvl="3"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4pPr>
            <a:lvl5pPr lvl="4"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5pPr>
            <a:lvl6pPr lvl="5"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6pPr>
            <a:lvl7pPr lvl="6"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7pPr>
            <a:lvl8pPr lvl="7"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8pPr>
            <a:lvl9pPr lvl="8"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9pPr>
          </a:lstStyle>
          <a:p>
            <a:r>
              <a:t>xx%</a:t>
            </a:r>
          </a:p>
        </p:txBody>
      </p:sp>
      <p:sp>
        <p:nvSpPr>
          <p:cNvPr id="281" name="Google Shape;281;p21"/>
          <p:cNvSpPr txBox="1"/>
          <p:nvPr>
            <p:ph hasCustomPrompt="1" idx="5" type="title"/>
          </p:nvPr>
        </p:nvSpPr>
        <p:spPr>
          <a:xfrm>
            <a:off x="3141569" y="2542275"/>
            <a:ext cx="958800" cy="32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2pPr>
            <a:lvl3pPr lvl="2"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3pPr>
            <a:lvl4pPr lvl="3"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4pPr>
            <a:lvl5pPr lvl="4"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5pPr>
            <a:lvl6pPr lvl="5"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6pPr>
            <a:lvl7pPr lvl="6"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7pPr>
            <a:lvl8pPr lvl="7"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8pPr>
            <a:lvl9pPr lvl="8"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9pPr>
          </a:lstStyle>
          <a:p>
            <a:r>
              <a:t>xx%</a:t>
            </a:r>
          </a:p>
        </p:txBody>
      </p:sp>
      <p:sp>
        <p:nvSpPr>
          <p:cNvPr id="282" name="Google Shape;282;p21"/>
          <p:cNvSpPr txBox="1"/>
          <p:nvPr>
            <p:ph hasCustomPrompt="1" idx="6" type="title"/>
          </p:nvPr>
        </p:nvSpPr>
        <p:spPr>
          <a:xfrm>
            <a:off x="5073326" y="2542275"/>
            <a:ext cx="958800" cy="32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2pPr>
            <a:lvl3pPr lvl="2"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3pPr>
            <a:lvl4pPr lvl="3"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4pPr>
            <a:lvl5pPr lvl="4"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5pPr>
            <a:lvl6pPr lvl="5"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6pPr>
            <a:lvl7pPr lvl="6"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7pPr>
            <a:lvl8pPr lvl="7"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8pPr>
            <a:lvl9pPr lvl="8"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9pPr>
          </a:lstStyle>
          <a:p>
            <a:r>
              <a:t>xx%</a:t>
            </a:r>
          </a:p>
        </p:txBody>
      </p:sp>
      <p:sp>
        <p:nvSpPr>
          <p:cNvPr id="283" name="Google Shape;283;p21"/>
          <p:cNvSpPr/>
          <p:nvPr/>
        </p:nvSpPr>
        <p:spPr>
          <a:xfrm>
            <a:off x="8634825" y="4156656"/>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p:nvPr/>
        </p:nvSpPr>
        <p:spPr>
          <a:xfrm>
            <a:off x="288350" y="4353675"/>
            <a:ext cx="213300" cy="10938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p:nvPr/>
        </p:nvSpPr>
        <p:spPr>
          <a:xfrm>
            <a:off x="8088050" y="-5477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1"/>
          <p:cNvSpPr/>
          <p:nvPr/>
        </p:nvSpPr>
        <p:spPr>
          <a:xfrm>
            <a:off x="217550" y="68000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8424000" y="13287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p:nvPr/>
        </p:nvSpPr>
        <p:spPr>
          <a:xfrm>
            <a:off x="427525" y="1530613"/>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1"/>
          <p:cNvSpPr/>
          <p:nvPr/>
        </p:nvSpPr>
        <p:spPr>
          <a:xfrm>
            <a:off x="7994100" y="468562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p:nvPr/>
        </p:nvSpPr>
        <p:spPr>
          <a:xfrm>
            <a:off x="1015525" y="93088"/>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p:nvPr/>
        </p:nvSpPr>
        <p:spPr>
          <a:xfrm>
            <a:off x="217550" y="2238767"/>
            <a:ext cx="354900" cy="356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txBox="1"/>
          <p:nvPr>
            <p:ph idx="7" type="subTitle"/>
          </p:nvPr>
        </p:nvSpPr>
        <p:spPr>
          <a:xfrm>
            <a:off x="6816700" y="2920575"/>
            <a:ext cx="1335600" cy="477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20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293" name="Google Shape;293;p21"/>
          <p:cNvSpPr txBox="1"/>
          <p:nvPr>
            <p:ph hasCustomPrompt="1" idx="8" type="title"/>
          </p:nvPr>
        </p:nvSpPr>
        <p:spPr>
          <a:xfrm>
            <a:off x="7005100" y="2542275"/>
            <a:ext cx="958800" cy="32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2pPr>
            <a:lvl3pPr lvl="2"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3pPr>
            <a:lvl4pPr lvl="3"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4pPr>
            <a:lvl5pPr lvl="4"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5pPr>
            <a:lvl6pPr lvl="5"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6pPr>
            <a:lvl7pPr lvl="6"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7pPr>
            <a:lvl8pPr lvl="7"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8pPr>
            <a:lvl9pPr lvl="8"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9pPr>
          </a:lstStyle>
          <a:p>
            <a:r>
              <a:t>xx%</a:t>
            </a:r>
          </a:p>
        </p:txBody>
      </p:sp>
      <p:cxnSp>
        <p:nvCxnSpPr>
          <p:cNvPr id="294" name="Google Shape;294;p21"/>
          <p:cNvCxnSpPr>
            <a:stCxn id="280" idx="1"/>
          </p:cNvCxnSpPr>
          <p:nvPr/>
        </p:nvCxnSpPr>
        <p:spPr>
          <a:xfrm rot="10800000">
            <a:off x="-22925" y="2705325"/>
            <a:ext cx="1203900" cy="0"/>
          </a:xfrm>
          <a:prstGeom prst="straightConnector1">
            <a:avLst/>
          </a:prstGeom>
          <a:noFill/>
          <a:ln cap="flat" cmpd="sng" w="9525">
            <a:solidFill>
              <a:schemeClr val="accent1"/>
            </a:solidFill>
            <a:prstDash val="dash"/>
            <a:round/>
            <a:headEnd len="med" w="med" type="none"/>
            <a:tailEnd len="med" w="med" type="none"/>
          </a:ln>
        </p:spPr>
      </p:cxnSp>
      <p:cxnSp>
        <p:nvCxnSpPr>
          <p:cNvPr id="295" name="Google Shape;295;p21"/>
          <p:cNvCxnSpPr/>
          <p:nvPr/>
        </p:nvCxnSpPr>
        <p:spPr>
          <a:xfrm rot="10800000">
            <a:off x="7963900" y="3162525"/>
            <a:ext cx="1203900" cy="0"/>
          </a:xfrm>
          <a:prstGeom prst="straightConnector1">
            <a:avLst/>
          </a:prstGeom>
          <a:noFill/>
          <a:ln cap="flat" cmpd="sng" w="9525">
            <a:solidFill>
              <a:schemeClr val="accent1"/>
            </a:solidFill>
            <a:prstDash val="dash"/>
            <a:round/>
            <a:headEnd len="med" w="med" type="none"/>
            <a:tailEnd len="med" w="med" type="none"/>
          </a:ln>
        </p:spPr>
      </p:cxnSp>
      <p:sp>
        <p:nvSpPr>
          <p:cNvPr id="296" name="Google Shape;296;p21"/>
          <p:cNvSpPr txBox="1"/>
          <p:nvPr>
            <p:ph idx="9" type="subTitle"/>
          </p:nvPr>
        </p:nvSpPr>
        <p:spPr>
          <a:xfrm>
            <a:off x="851275" y="3267100"/>
            <a:ext cx="16182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97" name="Google Shape;297;p21"/>
          <p:cNvSpPr txBox="1"/>
          <p:nvPr>
            <p:ph idx="13" type="subTitle"/>
          </p:nvPr>
        </p:nvSpPr>
        <p:spPr>
          <a:xfrm>
            <a:off x="4743626" y="3267100"/>
            <a:ext cx="16182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98" name="Google Shape;298;p21"/>
          <p:cNvSpPr txBox="1"/>
          <p:nvPr>
            <p:ph idx="14" type="subTitle"/>
          </p:nvPr>
        </p:nvSpPr>
        <p:spPr>
          <a:xfrm>
            <a:off x="6675396" y="3267100"/>
            <a:ext cx="16182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99" name="Google Shape;299;p21"/>
          <p:cNvSpPr txBox="1"/>
          <p:nvPr>
            <p:ph idx="15" type="subTitle"/>
          </p:nvPr>
        </p:nvSpPr>
        <p:spPr>
          <a:xfrm>
            <a:off x="2811869" y="3267100"/>
            <a:ext cx="16182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300" name="Shape 300"/>
        <p:cNvGrpSpPr/>
        <p:nvPr/>
      </p:nvGrpSpPr>
      <p:grpSpPr>
        <a:xfrm>
          <a:off x="0" y="0"/>
          <a:ext cx="0" cy="0"/>
          <a:chOff x="0" y="0"/>
          <a:chExt cx="0" cy="0"/>
        </a:xfrm>
      </p:grpSpPr>
      <p:grpSp>
        <p:nvGrpSpPr>
          <p:cNvPr id="301" name="Google Shape;301;p22"/>
          <p:cNvGrpSpPr/>
          <p:nvPr/>
        </p:nvGrpSpPr>
        <p:grpSpPr>
          <a:xfrm>
            <a:off x="1467976" y="2950549"/>
            <a:ext cx="6019105" cy="1787536"/>
            <a:chOff x="717471" y="1493492"/>
            <a:chExt cx="5339399" cy="2767940"/>
          </a:xfrm>
        </p:grpSpPr>
        <p:sp>
          <p:nvSpPr>
            <p:cNvPr id="302" name="Google Shape;302;p22"/>
            <p:cNvSpPr/>
            <p:nvPr/>
          </p:nvSpPr>
          <p:spPr>
            <a:xfrm>
              <a:off x="717471" y="1493492"/>
              <a:ext cx="52632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793670" y="1637933"/>
              <a:ext cx="52632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2"/>
          <p:cNvGrpSpPr/>
          <p:nvPr/>
        </p:nvGrpSpPr>
        <p:grpSpPr>
          <a:xfrm>
            <a:off x="1467976" y="1097952"/>
            <a:ext cx="6019105" cy="1787536"/>
            <a:chOff x="717471" y="1493492"/>
            <a:chExt cx="5339399" cy="2767940"/>
          </a:xfrm>
        </p:grpSpPr>
        <p:sp>
          <p:nvSpPr>
            <p:cNvPr id="305" name="Google Shape;305;p22"/>
            <p:cNvSpPr/>
            <p:nvPr/>
          </p:nvSpPr>
          <p:spPr>
            <a:xfrm>
              <a:off x="717471" y="1493492"/>
              <a:ext cx="52632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793670" y="1637933"/>
              <a:ext cx="52632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22"/>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8" name="Google Shape;308;p22"/>
          <p:cNvSpPr txBox="1"/>
          <p:nvPr>
            <p:ph idx="1" type="subTitle"/>
          </p:nvPr>
        </p:nvSpPr>
        <p:spPr>
          <a:xfrm>
            <a:off x="5840283" y="1503563"/>
            <a:ext cx="1335600" cy="30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16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309" name="Google Shape;309;p22"/>
          <p:cNvSpPr txBox="1"/>
          <p:nvPr>
            <p:ph idx="2" type="subTitle"/>
          </p:nvPr>
        </p:nvSpPr>
        <p:spPr>
          <a:xfrm>
            <a:off x="1746608" y="1771650"/>
            <a:ext cx="17787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0" name="Google Shape;310;p22"/>
          <p:cNvSpPr txBox="1"/>
          <p:nvPr>
            <p:ph idx="3" type="subTitle"/>
          </p:nvPr>
        </p:nvSpPr>
        <p:spPr>
          <a:xfrm>
            <a:off x="5618692" y="1771650"/>
            <a:ext cx="1778700" cy="82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1" name="Google Shape;311;p22"/>
          <p:cNvSpPr txBox="1"/>
          <p:nvPr>
            <p:ph idx="4" type="subTitle"/>
          </p:nvPr>
        </p:nvSpPr>
        <p:spPr>
          <a:xfrm>
            <a:off x="1968133" y="1503563"/>
            <a:ext cx="1335600" cy="30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16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312" name="Google Shape;312;p22"/>
          <p:cNvSpPr txBox="1"/>
          <p:nvPr>
            <p:ph idx="5" type="subTitle"/>
          </p:nvPr>
        </p:nvSpPr>
        <p:spPr>
          <a:xfrm>
            <a:off x="3911254" y="1503563"/>
            <a:ext cx="1335600" cy="30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16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313" name="Google Shape;313;p22"/>
          <p:cNvSpPr txBox="1"/>
          <p:nvPr>
            <p:ph idx="6" type="subTitle"/>
          </p:nvPr>
        </p:nvSpPr>
        <p:spPr>
          <a:xfrm>
            <a:off x="3689704" y="1771650"/>
            <a:ext cx="17787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4" name="Google Shape;314;p22"/>
          <p:cNvSpPr txBox="1"/>
          <p:nvPr>
            <p:ph idx="7" type="subTitle"/>
          </p:nvPr>
        </p:nvSpPr>
        <p:spPr>
          <a:xfrm>
            <a:off x="5840283" y="3350138"/>
            <a:ext cx="1335600" cy="30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16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315" name="Google Shape;315;p22"/>
          <p:cNvSpPr txBox="1"/>
          <p:nvPr>
            <p:ph idx="8" type="subTitle"/>
          </p:nvPr>
        </p:nvSpPr>
        <p:spPr>
          <a:xfrm>
            <a:off x="1746608" y="3618225"/>
            <a:ext cx="17787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6" name="Google Shape;316;p22"/>
          <p:cNvSpPr txBox="1"/>
          <p:nvPr>
            <p:ph idx="9" type="subTitle"/>
          </p:nvPr>
        </p:nvSpPr>
        <p:spPr>
          <a:xfrm>
            <a:off x="5618692" y="3618225"/>
            <a:ext cx="17787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7" name="Google Shape;317;p22"/>
          <p:cNvSpPr txBox="1"/>
          <p:nvPr>
            <p:ph idx="13" type="subTitle"/>
          </p:nvPr>
        </p:nvSpPr>
        <p:spPr>
          <a:xfrm>
            <a:off x="1968133" y="3350138"/>
            <a:ext cx="1335600" cy="30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1600">
                <a:solidFill>
                  <a:schemeClr val="accent2"/>
                </a:solidFill>
                <a:latin typeface="Anton"/>
                <a:ea typeface="Anton"/>
                <a:cs typeface="Anton"/>
                <a:sym typeface="Anton"/>
              </a:defRPr>
            </a:lvl1pPr>
            <a:lvl2pPr lvl="1" rtl="0">
              <a:spcBef>
                <a:spcPts val="1600"/>
              </a:spcBef>
              <a:spcAft>
                <a:spcPts val="0"/>
              </a:spcAft>
              <a:buSzPts val="1400"/>
              <a:buFont typeface="Anton"/>
              <a:buNone/>
              <a:defRPr>
                <a:latin typeface="Anton"/>
                <a:ea typeface="Anton"/>
                <a:cs typeface="Anton"/>
                <a:sym typeface="Anton"/>
              </a:defRPr>
            </a:lvl2pPr>
            <a:lvl3pPr lvl="2" rtl="0">
              <a:spcBef>
                <a:spcPts val="1600"/>
              </a:spcBef>
              <a:spcAft>
                <a:spcPts val="0"/>
              </a:spcAft>
              <a:buSzPts val="1400"/>
              <a:buFont typeface="Anton"/>
              <a:buNone/>
              <a:defRPr>
                <a:latin typeface="Anton"/>
                <a:ea typeface="Anton"/>
                <a:cs typeface="Anton"/>
                <a:sym typeface="Anton"/>
              </a:defRPr>
            </a:lvl3pPr>
            <a:lvl4pPr lvl="3" rtl="0">
              <a:spcBef>
                <a:spcPts val="1600"/>
              </a:spcBef>
              <a:spcAft>
                <a:spcPts val="0"/>
              </a:spcAft>
              <a:buSzPts val="1400"/>
              <a:buFont typeface="Anton"/>
              <a:buNone/>
              <a:defRPr>
                <a:latin typeface="Anton"/>
                <a:ea typeface="Anton"/>
                <a:cs typeface="Anton"/>
                <a:sym typeface="Anton"/>
              </a:defRPr>
            </a:lvl4pPr>
            <a:lvl5pPr lvl="4" rtl="0">
              <a:spcBef>
                <a:spcPts val="1600"/>
              </a:spcBef>
              <a:spcAft>
                <a:spcPts val="0"/>
              </a:spcAft>
              <a:buSzPts val="1400"/>
              <a:buFont typeface="Anton"/>
              <a:buNone/>
              <a:defRPr>
                <a:latin typeface="Anton"/>
                <a:ea typeface="Anton"/>
                <a:cs typeface="Anton"/>
                <a:sym typeface="Anton"/>
              </a:defRPr>
            </a:lvl5pPr>
            <a:lvl6pPr lvl="5" rtl="0">
              <a:spcBef>
                <a:spcPts val="1600"/>
              </a:spcBef>
              <a:spcAft>
                <a:spcPts val="0"/>
              </a:spcAft>
              <a:buSzPts val="1400"/>
              <a:buFont typeface="Anton"/>
              <a:buNone/>
              <a:defRPr>
                <a:latin typeface="Anton"/>
                <a:ea typeface="Anton"/>
                <a:cs typeface="Anton"/>
                <a:sym typeface="Anton"/>
              </a:defRPr>
            </a:lvl6pPr>
            <a:lvl7pPr lvl="6" rtl="0">
              <a:spcBef>
                <a:spcPts val="1600"/>
              </a:spcBef>
              <a:spcAft>
                <a:spcPts val="0"/>
              </a:spcAft>
              <a:buSzPts val="1400"/>
              <a:buFont typeface="Anton"/>
              <a:buNone/>
              <a:defRPr>
                <a:latin typeface="Anton"/>
                <a:ea typeface="Anton"/>
                <a:cs typeface="Anton"/>
                <a:sym typeface="Anton"/>
              </a:defRPr>
            </a:lvl7pPr>
            <a:lvl8pPr lvl="7" rtl="0">
              <a:spcBef>
                <a:spcPts val="1600"/>
              </a:spcBef>
              <a:spcAft>
                <a:spcPts val="0"/>
              </a:spcAft>
              <a:buSzPts val="1400"/>
              <a:buFont typeface="Anton"/>
              <a:buNone/>
              <a:defRPr>
                <a:latin typeface="Anton"/>
                <a:ea typeface="Anton"/>
                <a:cs typeface="Anton"/>
                <a:sym typeface="Anton"/>
              </a:defRPr>
            </a:lvl8pPr>
            <a:lvl9pPr lvl="8" rtl="0">
              <a:spcBef>
                <a:spcPts val="1600"/>
              </a:spcBef>
              <a:spcAft>
                <a:spcPts val="1600"/>
              </a:spcAft>
              <a:buSzPts val="1400"/>
              <a:buFont typeface="Anton"/>
              <a:buNone/>
              <a:defRPr>
                <a:latin typeface="Anton"/>
                <a:ea typeface="Anton"/>
                <a:cs typeface="Anton"/>
                <a:sym typeface="Anton"/>
              </a:defRPr>
            </a:lvl9pPr>
          </a:lstStyle>
          <a:p/>
        </p:txBody>
      </p:sp>
      <p:sp>
        <p:nvSpPr>
          <p:cNvPr id="318" name="Google Shape;318;p22"/>
          <p:cNvSpPr txBox="1"/>
          <p:nvPr>
            <p:ph idx="14" type="subTitle"/>
          </p:nvPr>
        </p:nvSpPr>
        <p:spPr>
          <a:xfrm>
            <a:off x="3911254" y="3350138"/>
            <a:ext cx="1335600" cy="30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1400"/>
              <a:buFont typeface="Anton"/>
              <a:buNone/>
              <a:defRPr sz="1600">
                <a:solidFill>
                  <a:schemeClr val="accent2"/>
                </a:solidFill>
                <a:latin typeface="Anton"/>
                <a:ea typeface="Anton"/>
                <a:cs typeface="Anton"/>
                <a:sym typeface="Anton"/>
              </a:defRPr>
            </a:lvl1pPr>
            <a:lvl2pPr lvl="1"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2pPr>
            <a:lvl3pPr lvl="2"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3pPr>
            <a:lvl4pPr lvl="3"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4pPr>
            <a:lvl5pPr lvl="4"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5pPr>
            <a:lvl6pPr lvl="5"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6pPr>
            <a:lvl7pPr lvl="6"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7pPr>
            <a:lvl8pPr lvl="7" rtl="0">
              <a:spcBef>
                <a:spcPts val="1600"/>
              </a:spcBef>
              <a:spcAft>
                <a:spcPts val="0"/>
              </a:spcAft>
              <a:buClr>
                <a:schemeClr val="accent2"/>
              </a:buClr>
              <a:buSzPts val="1400"/>
              <a:buFont typeface="Anton"/>
              <a:buNone/>
              <a:defRPr>
                <a:solidFill>
                  <a:schemeClr val="accent2"/>
                </a:solidFill>
                <a:latin typeface="Anton"/>
                <a:ea typeface="Anton"/>
                <a:cs typeface="Anton"/>
                <a:sym typeface="Anton"/>
              </a:defRPr>
            </a:lvl8pPr>
            <a:lvl9pPr lvl="8" rtl="0">
              <a:spcBef>
                <a:spcPts val="1600"/>
              </a:spcBef>
              <a:spcAft>
                <a:spcPts val="1600"/>
              </a:spcAft>
              <a:buClr>
                <a:schemeClr val="accent2"/>
              </a:buClr>
              <a:buSzPts val="1400"/>
              <a:buFont typeface="Anton"/>
              <a:buNone/>
              <a:defRPr>
                <a:solidFill>
                  <a:schemeClr val="accent2"/>
                </a:solidFill>
                <a:latin typeface="Anton"/>
                <a:ea typeface="Anton"/>
                <a:cs typeface="Anton"/>
                <a:sym typeface="Anton"/>
              </a:defRPr>
            </a:lvl9pPr>
          </a:lstStyle>
          <a:p/>
        </p:txBody>
      </p:sp>
      <p:sp>
        <p:nvSpPr>
          <p:cNvPr id="319" name="Google Shape;319;p22"/>
          <p:cNvSpPr txBox="1"/>
          <p:nvPr>
            <p:ph idx="15" type="subTitle"/>
          </p:nvPr>
        </p:nvSpPr>
        <p:spPr>
          <a:xfrm>
            <a:off x="3689708" y="3618225"/>
            <a:ext cx="17787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20" name="Google Shape;320;p22"/>
          <p:cNvSpPr/>
          <p:nvPr/>
        </p:nvSpPr>
        <p:spPr>
          <a:xfrm>
            <a:off x="8616025" y="343165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7487025" y="45306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p:nvPr/>
        </p:nvSpPr>
        <p:spPr>
          <a:xfrm>
            <a:off x="168950" y="116962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2"/>
          <p:cNvSpPr/>
          <p:nvPr/>
        </p:nvSpPr>
        <p:spPr>
          <a:xfrm>
            <a:off x="8004275" y="1994550"/>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2"/>
          <p:cNvSpPr/>
          <p:nvPr/>
        </p:nvSpPr>
        <p:spPr>
          <a:xfrm>
            <a:off x="8118850" y="-129200"/>
            <a:ext cx="937800" cy="10923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2"/>
          <p:cNvSpPr/>
          <p:nvPr/>
        </p:nvSpPr>
        <p:spPr>
          <a:xfrm>
            <a:off x="-522700" y="-67555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a:off x="340200" y="3175775"/>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2"/>
          <p:cNvSpPr/>
          <p:nvPr/>
        </p:nvSpPr>
        <p:spPr>
          <a:xfrm>
            <a:off x="744900" y="269370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p:nvPr/>
        </p:nvSpPr>
        <p:spPr>
          <a:xfrm>
            <a:off x="-418825" y="44045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329" name="Shape 329"/>
        <p:cNvGrpSpPr/>
        <p:nvPr/>
      </p:nvGrpSpPr>
      <p:grpSpPr>
        <a:xfrm>
          <a:off x="0" y="0"/>
          <a:ext cx="0" cy="0"/>
          <a:chOff x="0" y="0"/>
          <a:chExt cx="0" cy="0"/>
        </a:xfrm>
      </p:grpSpPr>
      <p:sp>
        <p:nvSpPr>
          <p:cNvPr id="330" name="Google Shape;330;p23"/>
          <p:cNvSpPr/>
          <p:nvPr/>
        </p:nvSpPr>
        <p:spPr>
          <a:xfrm>
            <a:off x="4798225" y="68752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1732875" y="-164100"/>
            <a:ext cx="3246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p:nvPr/>
        </p:nvSpPr>
        <p:spPr>
          <a:xfrm>
            <a:off x="3989850" y="4466475"/>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3"/>
          <p:cNvSpPr/>
          <p:nvPr/>
        </p:nvSpPr>
        <p:spPr>
          <a:xfrm>
            <a:off x="-541950" y="-463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
          <p:cNvSpPr/>
          <p:nvPr/>
        </p:nvSpPr>
        <p:spPr>
          <a:xfrm>
            <a:off x="6890850" y="426165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4394550" y="398440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7979675" y="3333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p:nvPr/>
        </p:nvSpPr>
        <p:spPr>
          <a:xfrm>
            <a:off x="160500" y="392290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p:nvPr/>
        </p:nvSpPr>
        <p:spPr>
          <a:xfrm>
            <a:off x="8518200" y="18109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 name="Google Shape;340;p23"/>
          <p:cNvGrpSpPr/>
          <p:nvPr/>
        </p:nvGrpSpPr>
        <p:grpSpPr>
          <a:xfrm>
            <a:off x="2264058" y="264870"/>
            <a:ext cx="4580280" cy="4613765"/>
            <a:chOff x="2398900" y="208300"/>
            <a:chExt cx="4310852" cy="4342367"/>
          </a:xfrm>
        </p:grpSpPr>
        <p:sp>
          <p:nvSpPr>
            <p:cNvPr id="341" name="Google Shape;341;p23"/>
            <p:cNvSpPr/>
            <p:nvPr/>
          </p:nvSpPr>
          <p:spPr>
            <a:xfrm>
              <a:off x="2398900" y="208300"/>
              <a:ext cx="4172400" cy="41724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p:nvPr/>
          </p:nvSpPr>
          <p:spPr>
            <a:xfrm>
              <a:off x="2537352" y="378267"/>
              <a:ext cx="4172400" cy="4172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23"/>
          <p:cNvSpPr txBox="1"/>
          <p:nvPr>
            <p:ph type="title"/>
          </p:nvPr>
        </p:nvSpPr>
        <p:spPr>
          <a:xfrm>
            <a:off x="2625750" y="982825"/>
            <a:ext cx="3892500" cy="1009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6000"/>
              <a:buNone/>
              <a:defRPr sz="60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344" name="Google Shape;344;p23"/>
          <p:cNvSpPr txBox="1"/>
          <p:nvPr/>
        </p:nvSpPr>
        <p:spPr>
          <a:xfrm>
            <a:off x="3365775" y="3639900"/>
            <a:ext cx="2515500" cy="100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accent1"/>
                </a:solidFill>
                <a:latin typeface="Roboto"/>
                <a:ea typeface="Roboto"/>
                <a:cs typeface="Roboto"/>
                <a:sym typeface="Roboto"/>
              </a:rPr>
              <a:t>CREDITS: This presentation template was created by </a:t>
            </a:r>
            <a:r>
              <a:rPr b="1" lang="en" sz="1100" u="sng">
                <a:solidFill>
                  <a:schemeClr val="accent1"/>
                </a:solidFill>
                <a:latin typeface="Roboto"/>
                <a:ea typeface="Roboto"/>
                <a:cs typeface="Roboto"/>
                <a:sym typeface="Roboto"/>
                <a:hlinkClick r:id="rId2">
                  <a:extLst>
                    <a:ext uri="{A12FA001-AC4F-418D-AE19-62706E023703}">
                      <ahyp:hlinkClr val="tx"/>
                    </a:ext>
                  </a:extLst>
                </a:hlinkClick>
              </a:rPr>
              <a:t>Slidesgo</a:t>
            </a:r>
            <a:r>
              <a:rPr b="1" lang="en" sz="1100">
                <a:solidFill>
                  <a:schemeClr val="accent1"/>
                </a:solidFill>
                <a:latin typeface="Roboto"/>
                <a:ea typeface="Roboto"/>
                <a:cs typeface="Roboto"/>
                <a:sym typeface="Roboto"/>
              </a:rPr>
              <a:t>,</a:t>
            </a:r>
            <a:r>
              <a:rPr lang="en" sz="1100">
                <a:solidFill>
                  <a:schemeClr val="accent1"/>
                </a:solidFill>
                <a:latin typeface="Roboto"/>
                <a:ea typeface="Roboto"/>
                <a:cs typeface="Roboto"/>
                <a:sym typeface="Roboto"/>
              </a:rPr>
              <a:t> including icons by </a:t>
            </a:r>
            <a:r>
              <a:rPr b="1" lang="en" sz="1100" u="sng">
                <a:solidFill>
                  <a:schemeClr val="accent1"/>
                </a:solidFill>
                <a:latin typeface="Roboto"/>
                <a:ea typeface="Roboto"/>
                <a:cs typeface="Roboto"/>
                <a:sym typeface="Roboto"/>
                <a:hlinkClick r:id="rId3">
                  <a:extLst>
                    <a:ext uri="{A12FA001-AC4F-418D-AE19-62706E023703}">
                      <ahyp:hlinkClr val="tx"/>
                    </a:ext>
                  </a:extLst>
                </a:hlinkClick>
              </a:rPr>
              <a:t>Flaticon</a:t>
            </a:r>
            <a:r>
              <a:rPr lang="en" sz="1100">
                <a:solidFill>
                  <a:schemeClr val="accent1"/>
                </a:solidFill>
                <a:latin typeface="Roboto"/>
                <a:ea typeface="Roboto"/>
                <a:cs typeface="Roboto"/>
                <a:sym typeface="Roboto"/>
              </a:rPr>
              <a:t>, infographics &amp; images by </a:t>
            </a:r>
            <a:r>
              <a:rPr b="1" lang="en" sz="1100" u="sng">
                <a:solidFill>
                  <a:schemeClr val="accent1"/>
                </a:solidFill>
                <a:latin typeface="Roboto"/>
                <a:ea typeface="Roboto"/>
                <a:cs typeface="Roboto"/>
                <a:sym typeface="Roboto"/>
                <a:hlinkClick r:id="rId4">
                  <a:extLst>
                    <a:ext uri="{A12FA001-AC4F-418D-AE19-62706E023703}">
                      <ahyp:hlinkClr val="tx"/>
                    </a:ext>
                  </a:extLst>
                </a:hlinkClick>
              </a:rPr>
              <a:t>Freepik</a:t>
            </a:r>
            <a:r>
              <a:rPr lang="en" sz="1100">
                <a:solidFill>
                  <a:schemeClr val="accent1"/>
                </a:solidFill>
                <a:latin typeface="Roboto"/>
                <a:ea typeface="Roboto"/>
                <a:cs typeface="Roboto"/>
                <a:sym typeface="Roboto"/>
              </a:rPr>
              <a:t> </a:t>
            </a:r>
            <a:endParaRPr sz="1100">
              <a:solidFill>
                <a:schemeClr val="accent1"/>
              </a:solidFill>
              <a:latin typeface="Roboto"/>
              <a:ea typeface="Roboto"/>
              <a:cs typeface="Roboto"/>
              <a:sym typeface="Roboto"/>
            </a:endParaRPr>
          </a:p>
        </p:txBody>
      </p:sp>
      <p:sp>
        <p:nvSpPr>
          <p:cNvPr id="345" name="Google Shape;345;p23"/>
          <p:cNvSpPr txBox="1"/>
          <p:nvPr>
            <p:ph idx="1" type="subTitle"/>
          </p:nvPr>
        </p:nvSpPr>
        <p:spPr>
          <a:xfrm>
            <a:off x="2625625" y="1783925"/>
            <a:ext cx="3892500" cy="1009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46" name="Google Shape;346;p23"/>
          <p:cNvSpPr/>
          <p:nvPr/>
        </p:nvSpPr>
        <p:spPr>
          <a:xfrm>
            <a:off x="6518125" y="8105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823100" y="143022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CUSTOM_9">
    <p:spTree>
      <p:nvGrpSpPr>
        <p:cNvPr id="348" name="Shape 348"/>
        <p:cNvGrpSpPr/>
        <p:nvPr/>
      </p:nvGrpSpPr>
      <p:grpSpPr>
        <a:xfrm>
          <a:off x="0" y="0"/>
          <a:ext cx="0" cy="0"/>
          <a:chOff x="0" y="0"/>
          <a:chExt cx="0" cy="0"/>
        </a:xfrm>
      </p:grpSpPr>
      <p:sp>
        <p:nvSpPr>
          <p:cNvPr id="349" name="Google Shape;349;p24"/>
          <p:cNvSpPr/>
          <p:nvPr/>
        </p:nvSpPr>
        <p:spPr>
          <a:xfrm flipH="1">
            <a:off x="2874300" y="736750"/>
            <a:ext cx="3517500" cy="3576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flipH="1">
            <a:off x="2752253" y="830270"/>
            <a:ext cx="3517500" cy="3576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txBox="1"/>
          <p:nvPr>
            <p:ph hasCustomPrompt="1" type="title"/>
          </p:nvPr>
        </p:nvSpPr>
        <p:spPr>
          <a:xfrm>
            <a:off x="3919800" y="1909161"/>
            <a:ext cx="1304400" cy="49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2pPr>
            <a:lvl3pPr lvl="2"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3pPr>
            <a:lvl4pPr lvl="3"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4pPr>
            <a:lvl5pPr lvl="4"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5pPr>
            <a:lvl6pPr lvl="5"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6pPr>
            <a:lvl7pPr lvl="6"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7pPr>
            <a:lvl8pPr lvl="7"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8pPr>
            <a:lvl9pPr lvl="8" rtl="0" algn="ctr">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9pPr>
          </a:lstStyle>
          <a:p>
            <a:r>
              <a:t>xx%</a:t>
            </a:r>
          </a:p>
        </p:txBody>
      </p:sp>
      <p:sp>
        <p:nvSpPr>
          <p:cNvPr id="352" name="Google Shape;352;p24"/>
          <p:cNvSpPr txBox="1"/>
          <p:nvPr>
            <p:ph idx="1" type="subTitle"/>
          </p:nvPr>
        </p:nvSpPr>
        <p:spPr>
          <a:xfrm>
            <a:off x="3314700" y="2455800"/>
            <a:ext cx="2514600" cy="38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2400">
                <a:latin typeface="Anton"/>
                <a:ea typeface="Anton"/>
                <a:cs typeface="Anton"/>
                <a:sym typeface="Anton"/>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3" name="Google Shape;353;p24"/>
          <p:cNvSpPr txBox="1"/>
          <p:nvPr>
            <p:ph idx="2" type="subTitle"/>
          </p:nvPr>
        </p:nvSpPr>
        <p:spPr>
          <a:xfrm>
            <a:off x="3314700" y="2839488"/>
            <a:ext cx="2514600" cy="56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cxnSp>
        <p:nvCxnSpPr>
          <p:cNvPr id="354" name="Google Shape;354;p24"/>
          <p:cNvCxnSpPr/>
          <p:nvPr/>
        </p:nvCxnSpPr>
        <p:spPr>
          <a:xfrm rot="10800000">
            <a:off x="125" y="2571750"/>
            <a:ext cx="2452200" cy="0"/>
          </a:xfrm>
          <a:prstGeom prst="straightConnector1">
            <a:avLst/>
          </a:prstGeom>
          <a:noFill/>
          <a:ln cap="flat" cmpd="sng" w="9525">
            <a:solidFill>
              <a:schemeClr val="accent1"/>
            </a:solidFill>
            <a:prstDash val="dash"/>
            <a:round/>
            <a:headEnd len="med" w="med" type="none"/>
            <a:tailEnd len="med" w="med" type="none"/>
          </a:ln>
        </p:spPr>
      </p:cxnSp>
      <p:cxnSp>
        <p:nvCxnSpPr>
          <p:cNvPr id="355" name="Google Shape;355;p24"/>
          <p:cNvCxnSpPr/>
          <p:nvPr/>
        </p:nvCxnSpPr>
        <p:spPr>
          <a:xfrm rot="10800000">
            <a:off x="6691800" y="2571750"/>
            <a:ext cx="2452200" cy="0"/>
          </a:xfrm>
          <a:prstGeom prst="straightConnector1">
            <a:avLst/>
          </a:prstGeom>
          <a:noFill/>
          <a:ln cap="flat" cmpd="sng" w="9525">
            <a:solidFill>
              <a:schemeClr val="accent1"/>
            </a:solidFill>
            <a:prstDash val="dash"/>
            <a:round/>
            <a:headEnd len="med" w="med" type="none"/>
            <a:tailEnd len="med" w="med" type="none"/>
          </a:ln>
        </p:spPr>
      </p:cxnSp>
      <p:sp>
        <p:nvSpPr>
          <p:cNvPr id="356" name="Google Shape;356;p24"/>
          <p:cNvSpPr/>
          <p:nvPr/>
        </p:nvSpPr>
        <p:spPr>
          <a:xfrm>
            <a:off x="-45880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3989850" y="4466475"/>
            <a:ext cx="429900" cy="4299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541950" y="-463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6890850" y="426165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3200200" y="426165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7295800" y="3333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160500" y="392290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
          <p:cNvSpPr/>
          <p:nvPr/>
        </p:nvSpPr>
        <p:spPr>
          <a:xfrm>
            <a:off x="8518200" y="18109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p:nvPr/>
        </p:nvSpPr>
        <p:spPr>
          <a:xfrm>
            <a:off x="6020175" y="92102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2">
  <p:cSld name="CUSTOM_10">
    <p:spTree>
      <p:nvGrpSpPr>
        <p:cNvPr id="365" name="Shape 365"/>
        <p:cNvGrpSpPr/>
        <p:nvPr/>
      </p:nvGrpSpPr>
      <p:grpSpPr>
        <a:xfrm>
          <a:off x="0" y="0"/>
          <a:ext cx="0" cy="0"/>
          <a:chOff x="0" y="0"/>
          <a:chExt cx="0" cy="0"/>
        </a:xfrm>
      </p:grpSpPr>
      <p:sp>
        <p:nvSpPr>
          <p:cNvPr id="366" name="Google Shape;366;p25"/>
          <p:cNvSpPr/>
          <p:nvPr/>
        </p:nvSpPr>
        <p:spPr>
          <a:xfrm flipH="1" rot="-5400000">
            <a:off x="7821650" y="3929090"/>
            <a:ext cx="2904600" cy="2904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flipH="1" rot="-5400000">
            <a:off x="7897589" y="4029857"/>
            <a:ext cx="2904600" cy="2904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txBox="1"/>
          <p:nvPr>
            <p:ph type="title"/>
          </p:nvPr>
        </p:nvSpPr>
        <p:spPr>
          <a:xfrm>
            <a:off x="1134800" y="2136900"/>
            <a:ext cx="2624700" cy="7833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a:lvl1pPr>
            <a:lvl2pPr lvl="1" rtl="0" algn="ctr">
              <a:spcBef>
                <a:spcPts val="0"/>
              </a:spcBef>
              <a:spcAft>
                <a:spcPts val="0"/>
              </a:spcAft>
              <a:buNone/>
              <a:defRPr>
                <a:latin typeface="Open Sans"/>
                <a:ea typeface="Open Sans"/>
                <a:cs typeface="Open Sans"/>
                <a:sym typeface="Open Sans"/>
              </a:defRPr>
            </a:lvl2pPr>
            <a:lvl3pPr lvl="2" rtl="0" algn="ctr">
              <a:spcBef>
                <a:spcPts val="0"/>
              </a:spcBef>
              <a:spcAft>
                <a:spcPts val="0"/>
              </a:spcAft>
              <a:buNone/>
              <a:defRPr>
                <a:latin typeface="Open Sans"/>
                <a:ea typeface="Open Sans"/>
                <a:cs typeface="Open Sans"/>
                <a:sym typeface="Open Sans"/>
              </a:defRPr>
            </a:lvl3pPr>
            <a:lvl4pPr lvl="3" rtl="0" algn="ctr">
              <a:spcBef>
                <a:spcPts val="0"/>
              </a:spcBef>
              <a:spcAft>
                <a:spcPts val="0"/>
              </a:spcAft>
              <a:buNone/>
              <a:defRPr>
                <a:latin typeface="Open Sans"/>
                <a:ea typeface="Open Sans"/>
                <a:cs typeface="Open Sans"/>
                <a:sym typeface="Open Sans"/>
              </a:defRPr>
            </a:lvl4pPr>
            <a:lvl5pPr lvl="4" rtl="0" algn="ctr">
              <a:spcBef>
                <a:spcPts val="0"/>
              </a:spcBef>
              <a:spcAft>
                <a:spcPts val="0"/>
              </a:spcAft>
              <a:buNone/>
              <a:defRPr>
                <a:latin typeface="Open Sans"/>
                <a:ea typeface="Open Sans"/>
                <a:cs typeface="Open Sans"/>
                <a:sym typeface="Open Sans"/>
              </a:defRPr>
            </a:lvl5pPr>
            <a:lvl6pPr lvl="5" rtl="0" algn="ctr">
              <a:spcBef>
                <a:spcPts val="0"/>
              </a:spcBef>
              <a:spcAft>
                <a:spcPts val="0"/>
              </a:spcAft>
              <a:buNone/>
              <a:defRPr>
                <a:latin typeface="Open Sans"/>
                <a:ea typeface="Open Sans"/>
                <a:cs typeface="Open Sans"/>
                <a:sym typeface="Open Sans"/>
              </a:defRPr>
            </a:lvl6pPr>
            <a:lvl7pPr lvl="6" rtl="0" algn="ctr">
              <a:spcBef>
                <a:spcPts val="0"/>
              </a:spcBef>
              <a:spcAft>
                <a:spcPts val="0"/>
              </a:spcAft>
              <a:buNone/>
              <a:defRPr>
                <a:latin typeface="Open Sans"/>
                <a:ea typeface="Open Sans"/>
                <a:cs typeface="Open Sans"/>
                <a:sym typeface="Open Sans"/>
              </a:defRPr>
            </a:lvl7pPr>
            <a:lvl8pPr lvl="7" rtl="0" algn="ctr">
              <a:spcBef>
                <a:spcPts val="0"/>
              </a:spcBef>
              <a:spcAft>
                <a:spcPts val="0"/>
              </a:spcAft>
              <a:buNone/>
              <a:defRPr>
                <a:latin typeface="Open Sans"/>
                <a:ea typeface="Open Sans"/>
                <a:cs typeface="Open Sans"/>
                <a:sym typeface="Open Sans"/>
              </a:defRPr>
            </a:lvl8pPr>
            <a:lvl9pPr lvl="8" rtl="0" algn="ctr">
              <a:spcBef>
                <a:spcPts val="0"/>
              </a:spcBef>
              <a:spcAft>
                <a:spcPts val="0"/>
              </a:spcAft>
              <a:buNone/>
              <a:defRPr>
                <a:latin typeface="Open Sans"/>
                <a:ea typeface="Open Sans"/>
                <a:cs typeface="Open Sans"/>
                <a:sym typeface="Open Sans"/>
              </a:defRPr>
            </a:lvl9pPr>
          </a:lstStyle>
          <a:p/>
        </p:txBody>
      </p:sp>
      <p:sp>
        <p:nvSpPr>
          <p:cNvPr id="369" name="Google Shape;369;p25"/>
          <p:cNvSpPr txBox="1"/>
          <p:nvPr>
            <p:ph idx="1" type="subTitle"/>
          </p:nvPr>
        </p:nvSpPr>
        <p:spPr>
          <a:xfrm>
            <a:off x="1134800" y="2776863"/>
            <a:ext cx="2624700" cy="67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370" name="Google Shape;370;p25"/>
          <p:cNvSpPr/>
          <p:nvPr/>
        </p:nvSpPr>
        <p:spPr>
          <a:xfrm>
            <a:off x="-29615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6498000" y="-418275"/>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765125" y="98537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7777725" y="386538"/>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231775" y="27350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2901450" y="1101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3833700" y="46035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377" name="Shape 377"/>
        <p:cNvGrpSpPr/>
        <p:nvPr/>
      </p:nvGrpSpPr>
      <p:grpSpPr>
        <a:xfrm>
          <a:off x="0" y="0"/>
          <a:ext cx="0" cy="0"/>
          <a:chOff x="0" y="0"/>
          <a:chExt cx="0" cy="0"/>
        </a:xfrm>
      </p:grpSpPr>
      <p:grpSp>
        <p:nvGrpSpPr>
          <p:cNvPr id="378" name="Google Shape;378;p26"/>
          <p:cNvGrpSpPr/>
          <p:nvPr/>
        </p:nvGrpSpPr>
        <p:grpSpPr>
          <a:xfrm>
            <a:off x="661667" y="749439"/>
            <a:ext cx="3871176" cy="3644869"/>
            <a:chOff x="717450" y="1493475"/>
            <a:chExt cx="1854900" cy="2767975"/>
          </a:xfrm>
        </p:grpSpPr>
        <p:sp>
          <p:nvSpPr>
            <p:cNvPr id="379" name="Google Shape;379;p26"/>
            <p:cNvSpPr/>
            <p:nvPr/>
          </p:nvSpPr>
          <p:spPr>
            <a:xfrm>
              <a:off x="717450"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
            <p:cNvSpPr/>
            <p:nvPr/>
          </p:nvSpPr>
          <p:spPr>
            <a:xfrm>
              <a:off x="793650"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26"/>
          <p:cNvSpPr txBox="1"/>
          <p:nvPr>
            <p:ph type="title"/>
          </p:nvPr>
        </p:nvSpPr>
        <p:spPr>
          <a:xfrm>
            <a:off x="5227975" y="1721975"/>
            <a:ext cx="3245100" cy="694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2" name="Google Shape;382;p26"/>
          <p:cNvSpPr txBox="1"/>
          <p:nvPr>
            <p:ph idx="1" type="subTitle"/>
          </p:nvPr>
        </p:nvSpPr>
        <p:spPr>
          <a:xfrm>
            <a:off x="5227975" y="2903725"/>
            <a:ext cx="3245100" cy="51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3" name="Google Shape;383;p26"/>
          <p:cNvSpPr txBox="1"/>
          <p:nvPr>
            <p:ph idx="2" type="body"/>
          </p:nvPr>
        </p:nvSpPr>
        <p:spPr>
          <a:xfrm>
            <a:off x="1366275" y="1644150"/>
            <a:ext cx="2569500" cy="20319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4" name="Google Shape;384;p26"/>
          <p:cNvSpPr txBox="1"/>
          <p:nvPr>
            <p:ph hasCustomPrompt="1" idx="3" type="title"/>
          </p:nvPr>
        </p:nvSpPr>
        <p:spPr>
          <a:xfrm>
            <a:off x="5227975" y="2502003"/>
            <a:ext cx="3258000" cy="316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85" name="Google Shape;385;p26"/>
          <p:cNvSpPr/>
          <p:nvPr/>
        </p:nvSpPr>
        <p:spPr>
          <a:xfrm>
            <a:off x="-217800" y="44476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504475" y="1152175"/>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8623875" y="34215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8384575" y="6409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231775" y="27350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1745625" y="1101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7224175" y="467955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5">
    <p:spTree>
      <p:nvGrpSpPr>
        <p:cNvPr id="392" name="Shape 39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5_1">
    <p:spTree>
      <p:nvGrpSpPr>
        <p:cNvPr id="393" name="Shape 393"/>
        <p:cNvGrpSpPr/>
        <p:nvPr/>
      </p:nvGrpSpPr>
      <p:grpSpPr>
        <a:xfrm>
          <a:off x="0" y="0"/>
          <a:ext cx="0" cy="0"/>
          <a:chOff x="0" y="0"/>
          <a:chExt cx="0" cy="0"/>
        </a:xfrm>
      </p:grpSpPr>
      <p:sp>
        <p:nvSpPr>
          <p:cNvPr id="394" name="Google Shape;394;p28"/>
          <p:cNvSpPr/>
          <p:nvPr/>
        </p:nvSpPr>
        <p:spPr>
          <a:xfrm flipH="1" rot="10800000">
            <a:off x="7481136" y="-1089282"/>
            <a:ext cx="2904600" cy="2904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8"/>
          <p:cNvSpPr/>
          <p:nvPr/>
        </p:nvSpPr>
        <p:spPr>
          <a:xfrm flipH="1" rot="10800000">
            <a:off x="7581903" y="-1165221"/>
            <a:ext cx="2904600" cy="2904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8"/>
          <p:cNvSpPr/>
          <p:nvPr/>
        </p:nvSpPr>
        <p:spPr>
          <a:xfrm>
            <a:off x="423525" y="392909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8"/>
          <p:cNvSpPr/>
          <p:nvPr/>
        </p:nvSpPr>
        <p:spPr>
          <a:xfrm>
            <a:off x="8688750" y="3709800"/>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8"/>
          <p:cNvSpPr/>
          <p:nvPr/>
        </p:nvSpPr>
        <p:spPr>
          <a:xfrm>
            <a:off x="-765125" y="98537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8"/>
          <p:cNvSpPr/>
          <p:nvPr/>
        </p:nvSpPr>
        <p:spPr>
          <a:xfrm>
            <a:off x="6846400" y="20956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8"/>
          <p:cNvSpPr/>
          <p:nvPr/>
        </p:nvSpPr>
        <p:spPr>
          <a:xfrm>
            <a:off x="231775" y="27350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
          <p:cNvSpPr/>
          <p:nvPr/>
        </p:nvSpPr>
        <p:spPr>
          <a:xfrm>
            <a:off x="8436525" y="304707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8"/>
          <p:cNvSpPr/>
          <p:nvPr/>
        </p:nvSpPr>
        <p:spPr>
          <a:xfrm>
            <a:off x="3833700" y="46035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5_2">
    <p:spTree>
      <p:nvGrpSpPr>
        <p:cNvPr id="403" name="Shape 403"/>
        <p:cNvGrpSpPr/>
        <p:nvPr/>
      </p:nvGrpSpPr>
      <p:grpSpPr>
        <a:xfrm>
          <a:off x="0" y="0"/>
          <a:ext cx="0" cy="0"/>
          <a:chOff x="0" y="0"/>
          <a:chExt cx="0" cy="0"/>
        </a:xfrm>
      </p:grpSpPr>
      <p:sp>
        <p:nvSpPr>
          <p:cNvPr id="404" name="Google Shape;404;p29"/>
          <p:cNvSpPr/>
          <p:nvPr/>
        </p:nvSpPr>
        <p:spPr>
          <a:xfrm>
            <a:off x="-296150" y="4679544"/>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a:off x="8488850" y="-270100"/>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a:off x="7640125" y="386538"/>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a:off x="211750" y="69345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p:nvPr/>
        </p:nvSpPr>
        <p:spPr>
          <a:xfrm>
            <a:off x="8413850" y="112335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9"/>
          <p:cNvSpPr/>
          <p:nvPr/>
        </p:nvSpPr>
        <p:spPr>
          <a:xfrm>
            <a:off x="923275" y="11010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8488850" y="4265394"/>
            <a:ext cx="354900" cy="33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6903600" y="44130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5_3">
    <p:spTree>
      <p:nvGrpSpPr>
        <p:cNvPr id="412" name="Shape 412"/>
        <p:cNvGrpSpPr/>
        <p:nvPr/>
      </p:nvGrpSpPr>
      <p:grpSpPr>
        <a:xfrm>
          <a:off x="0" y="0"/>
          <a:ext cx="0" cy="0"/>
          <a:chOff x="0" y="0"/>
          <a:chExt cx="0" cy="0"/>
        </a:xfrm>
      </p:grpSpPr>
      <p:grpSp>
        <p:nvGrpSpPr>
          <p:cNvPr id="413" name="Google Shape;413;p30"/>
          <p:cNvGrpSpPr/>
          <p:nvPr/>
        </p:nvGrpSpPr>
        <p:grpSpPr>
          <a:xfrm rot="10800000">
            <a:off x="-1811039" y="1081479"/>
            <a:ext cx="3005367" cy="2980539"/>
            <a:chOff x="7481136" y="-1165221"/>
            <a:chExt cx="3005367" cy="2980539"/>
          </a:xfrm>
        </p:grpSpPr>
        <p:sp>
          <p:nvSpPr>
            <p:cNvPr id="414" name="Google Shape;414;p30"/>
            <p:cNvSpPr/>
            <p:nvPr/>
          </p:nvSpPr>
          <p:spPr>
            <a:xfrm flipH="1" rot="10800000">
              <a:off x="7481136" y="-1089282"/>
              <a:ext cx="2904600" cy="2904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flipH="1" rot="10800000">
              <a:off x="7581903" y="-1165221"/>
              <a:ext cx="2904600" cy="2904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30"/>
          <p:cNvSpPr/>
          <p:nvPr/>
        </p:nvSpPr>
        <p:spPr>
          <a:xfrm>
            <a:off x="8136375" y="42526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7592550" y="438855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568000" y="4603496"/>
            <a:ext cx="369600" cy="3522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359900" y="56915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8436525" y="304707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8474025" y="32476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p4"/>
          <p:cNvGrpSpPr/>
          <p:nvPr/>
        </p:nvGrpSpPr>
        <p:grpSpPr>
          <a:xfrm>
            <a:off x="7609464" y="-843476"/>
            <a:ext cx="2274674" cy="2281692"/>
            <a:chOff x="7609464" y="-843476"/>
            <a:chExt cx="2274674" cy="2281692"/>
          </a:xfrm>
        </p:grpSpPr>
        <p:sp>
          <p:nvSpPr>
            <p:cNvPr id="34" name="Google Shape;34;p4"/>
            <p:cNvSpPr/>
            <p:nvPr/>
          </p:nvSpPr>
          <p:spPr>
            <a:xfrm rot="5400000">
              <a:off x="7609464" y="-766784"/>
              <a:ext cx="2205000" cy="22050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5400000">
              <a:off x="7679138" y="-843476"/>
              <a:ext cx="2205000" cy="2205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 name="Google Shape;37;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4"/>
          <p:cNvSpPr/>
          <p:nvPr/>
        </p:nvSpPr>
        <p:spPr>
          <a:xfrm>
            <a:off x="296325" y="470345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8246550" y="26871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1242125" y="213900"/>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472450" y="41389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7060775" y="10179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162625" y="42427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grpSp>
        <p:nvGrpSpPr>
          <p:cNvPr id="45" name="Google Shape;45;p5"/>
          <p:cNvGrpSpPr/>
          <p:nvPr/>
        </p:nvGrpSpPr>
        <p:grpSpPr>
          <a:xfrm>
            <a:off x="5790052" y="1565359"/>
            <a:ext cx="2746365" cy="3052246"/>
            <a:chOff x="717450" y="1493475"/>
            <a:chExt cx="1854900" cy="2767975"/>
          </a:xfrm>
        </p:grpSpPr>
        <p:sp>
          <p:nvSpPr>
            <p:cNvPr id="46" name="Google Shape;46;p5"/>
            <p:cNvSpPr/>
            <p:nvPr/>
          </p:nvSpPr>
          <p:spPr>
            <a:xfrm>
              <a:off x="717450"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793650"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5"/>
          <p:cNvGrpSpPr/>
          <p:nvPr/>
        </p:nvGrpSpPr>
        <p:grpSpPr>
          <a:xfrm>
            <a:off x="2952315" y="1565359"/>
            <a:ext cx="2746365" cy="3052246"/>
            <a:chOff x="717450" y="1493475"/>
            <a:chExt cx="1854900" cy="2767975"/>
          </a:xfrm>
        </p:grpSpPr>
        <p:sp>
          <p:nvSpPr>
            <p:cNvPr id="49" name="Google Shape;49;p5"/>
            <p:cNvSpPr/>
            <p:nvPr/>
          </p:nvSpPr>
          <p:spPr>
            <a:xfrm>
              <a:off x="717450"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793650"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5"/>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5"/>
          <p:cNvSpPr txBox="1"/>
          <p:nvPr>
            <p:ph idx="1" type="body"/>
          </p:nvPr>
        </p:nvSpPr>
        <p:spPr>
          <a:xfrm>
            <a:off x="3241150" y="2730425"/>
            <a:ext cx="2305200" cy="127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3" name="Google Shape;53;p5"/>
          <p:cNvSpPr txBox="1"/>
          <p:nvPr>
            <p:ph idx="2" type="subTitle"/>
          </p:nvPr>
        </p:nvSpPr>
        <p:spPr>
          <a:xfrm>
            <a:off x="3241138" y="2296663"/>
            <a:ext cx="2305200" cy="584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accent2"/>
              </a:buClr>
              <a:buSzPts val="1800"/>
              <a:buFont typeface="Anton"/>
              <a:buNone/>
              <a:defRPr sz="2000">
                <a:latin typeface="Anton"/>
                <a:ea typeface="Anton"/>
                <a:cs typeface="Anton"/>
                <a:sym typeface="Anton"/>
              </a:defRPr>
            </a:lvl1pPr>
            <a:lvl2pPr lvl="1"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2pPr>
            <a:lvl3pPr lvl="2"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3pPr>
            <a:lvl4pPr lvl="3"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4pPr>
            <a:lvl5pPr lvl="4"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5pPr>
            <a:lvl6pPr lvl="5"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6pPr>
            <a:lvl7pPr lvl="6"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7pPr>
            <a:lvl8pPr lvl="7"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8pPr>
            <a:lvl9pPr lvl="8"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9pPr>
          </a:lstStyle>
          <a:p/>
        </p:txBody>
      </p:sp>
      <p:sp>
        <p:nvSpPr>
          <p:cNvPr id="54" name="Google Shape;54;p5"/>
          <p:cNvSpPr txBox="1"/>
          <p:nvPr>
            <p:ph idx="3" type="subTitle"/>
          </p:nvPr>
        </p:nvSpPr>
        <p:spPr>
          <a:xfrm>
            <a:off x="6033035" y="2317963"/>
            <a:ext cx="2305200" cy="584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accent2"/>
              </a:buClr>
              <a:buSzPts val="1800"/>
              <a:buFont typeface="Anton"/>
              <a:buNone/>
              <a:defRPr sz="2000">
                <a:latin typeface="Anton"/>
                <a:ea typeface="Anton"/>
                <a:cs typeface="Anton"/>
                <a:sym typeface="Anton"/>
              </a:defRPr>
            </a:lvl1pPr>
            <a:lvl2pPr lvl="1"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2pPr>
            <a:lvl3pPr lvl="2"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3pPr>
            <a:lvl4pPr lvl="3"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4pPr>
            <a:lvl5pPr lvl="4"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5pPr>
            <a:lvl6pPr lvl="5"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6pPr>
            <a:lvl7pPr lvl="6"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7pPr>
            <a:lvl8pPr lvl="7"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8pPr>
            <a:lvl9pPr lvl="8" rtl="0">
              <a:lnSpc>
                <a:spcPct val="100000"/>
              </a:lnSpc>
              <a:spcBef>
                <a:spcPts val="0"/>
              </a:spcBef>
              <a:spcAft>
                <a:spcPts val="0"/>
              </a:spcAft>
              <a:buClr>
                <a:schemeClr val="accent2"/>
              </a:buClr>
              <a:buSzPts val="1800"/>
              <a:buFont typeface="Anton"/>
              <a:buNone/>
              <a:defRPr sz="1800">
                <a:solidFill>
                  <a:schemeClr val="accent2"/>
                </a:solidFill>
                <a:latin typeface="Anton"/>
                <a:ea typeface="Anton"/>
                <a:cs typeface="Anton"/>
                <a:sym typeface="Anton"/>
              </a:defRPr>
            </a:lvl9pPr>
          </a:lstStyle>
          <a:p/>
        </p:txBody>
      </p:sp>
      <p:sp>
        <p:nvSpPr>
          <p:cNvPr id="55" name="Google Shape;55;p5"/>
          <p:cNvSpPr/>
          <p:nvPr/>
        </p:nvSpPr>
        <p:spPr>
          <a:xfrm rot="5400000">
            <a:off x="-1705536" y="4208415"/>
            <a:ext cx="2904600" cy="2904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rot="5400000">
            <a:off x="-1781475" y="4309182"/>
            <a:ext cx="2904600" cy="2904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966625" y="1286600"/>
            <a:ext cx="1426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8780200" y="14477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8288250" y="86071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231775" y="27350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2901450" y="1101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7156775" y="465882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844175" y="1564411"/>
            <a:ext cx="354900" cy="33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8594200" y="4764069"/>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txBox="1"/>
          <p:nvPr>
            <p:ph idx="4" type="body"/>
          </p:nvPr>
        </p:nvSpPr>
        <p:spPr>
          <a:xfrm>
            <a:off x="6033035" y="2720200"/>
            <a:ext cx="2305200" cy="127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6"/>
          <p:cNvSpPr/>
          <p:nvPr/>
        </p:nvSpPr>
        <p:spPr>
          <a:xfrm>
            <a:off x="8802600" y="-164100"/>
            <a:ext cx="937800" cy="1688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945075" y="4231350"/>
            <a:ext cx="744300" cy="7443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836400" y="5400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5041500" y="4858850"/>
            <a:ext cx="559500" cy="5625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198000" y="3984400"/>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7295800" y="3333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505050" y="35087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8518200" y="222507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6"/>
          <p:cNvSpPr/>
          <p:nvPr/>
        </p:nvSpPr>
        <p:spPr>
          <a:xfrm>
            <a:off x="7552975" y="464507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p:nvPr/>
        </p:nvSpPr>
        <p:spPr>
          <a:xfrm>
            <a:off x="4487325" y="382502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4826700" y="1117325"/>
            <a:ext cx="3251700" cy="32517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txBox="1"/>
          <p:nvPr>
            <p:ph type="title"/>
          </p:nvPr>
        </p:nvSpPr>
        <p:spPr>
          <a:xfrm>
            <a:off x="720000" y="1827000"/>
            <a:ext cx="2921100" cy="575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7"/>
          <p:cNvSpPr txBox="1"/>
          <p:nvPr>
            <p:ph idx="1" type="body"/>
          </p:nvPr>
        </p:nvSpPr>
        <p:spPr>
          <a:xfrm>
            <a:off x="720000" y="2510375"/>
            <a:ext cx="2921100" cy="914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Google Shape;82;p7"/>
          <p:cNvSpPr/>
          <p:nvPr/>
        </p:nvSpPr>
        <p:spPr>
          <a:xfrm>
            <a:off x="4917594" y="1227101"/>
            <a:ext cx="3251700" cy="32517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8472450" y="16956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1242125" y="213900"/>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1357700" y="45035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1422050" y="59365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8487600" y="455547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7"/>
          <p:cNvCxnSpPr/>
          <p:nvPr/>
        </p:nvCxnSpPr>
        <p:spPr>
          <a:xfrm>
            <a:off x="825950" y="-937975"/>
            <a:ext cx="0" cy="2631600"/>
          </a:xfrm>
          <a:prstGeom prst="straightConnector1">
            <a:avLst/>
          </a:prstGeom>
          <a:noFill/>
          <a:ln cap="flat" cmpd="sng" w="9525">
            <a:solidFill>
              <a:schemeClr val="accent1"/>
            </a:solidFill>
            <a:prstDash val="dash"/>
            <a:round/>
            <a:headEnd len="med" w="med" type="none"/>
            <a:tailEnd len="med" w="med" type="none"/>
          </a:ln>
        </p:spPr>
      </p:cxnSp>
      <p:cxnSp>
        <p:nvCxnSpPr>
          <p:cNvPr id="89" name="Google Shape;89;p7"/>
          <p:cNvCxnSpPr/>
          <p:nvPr/>
        </p:nvCxnSpPr>
        <p:spPr>
          <a:xfrm>
            <a:off x="825950" y="3392700"/>
            <a:ext cx="0" cy="2631600"/>
          </a:xfrm>
          <a:prstGeom prst="straightConnector1">
            <a:avLst/>
          </a:prstGeom>
          <a:noFill/>
          <a:ln cap="flat" cmpd="sng" w="9525">
            <a:solidFill>
              <a:schemeClr val="accent1"/>
            </a:solidFill>
            <a:prstDash val="dash"/>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A5EAE7">
            <a:alpha val="22770"/>
          </a:srgbClr>
        </a:solidFill>
      </p:bgPr>
    </p:bg>
    <p:spTree>
      <p:nvGrpSpPr>
        <p:cNvPr id="90" name="Shape 90"/>
        <p:cNvGrpSpPr/>
        <p:nvPr/>
      </p:nvGrpSpPr>
      <p:grpSpPr>
        <a:xfrm>
          <a:off x="0" y="0"/>
          <a:ext cx="0" cy="0"/>
          <a:chOff x="0" y="0"/>
          <a:chExt cx="0" cy="0"/>
        </a:xfrm>
      </p:grpSpPr>
      <p:grpSp>
        <p:nvGrpSpPr>
          <p:cNvPr id="91" name="Google Shape;91;p8"/>
          <p:cNvGrpSpPr/>
          <p:nvPr/>
        </p:nvGrpSpPr>
        <p:grpSpPr>
          <a:xfrm>
            <a:off x="7256525" y="3587640"/>
            <a:ext cx="2980539" cy="3005367"/>
            <a:chOff x="7256525" y="3587640"/>
            <a:chExt cx="2980539" cy="3005367"/>
          </a:xfrm>
        </p:grpSpPr>
        <p:sp>
          <p:nvSpPr>
            <p:cNvPr id="92" name="Google Shape;92;p8"/>
            <p:cNvSpPr/>
            <p:nvPr/>
          </p:nvSpPr>
          <p:spPr>
            <a:xfrm flipH="1" rot="-5400000">
              <a:off x="7256525" y="3587640"/>
              <a:ext cx="2904600" cy="29046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flipH="1" rot="-5400000">
              <a:off x="7332464" y="3688407"/>
              <a:ext cx="2904600" cy="2904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8"/>
          <p:cNvSpPr txBox="1"/>
          <p:nvPr>
            <p:ph type="title"/>
          </p:nvPr>
        </p:nvSpPr>
        <p:spPr>
          <a:xfrm>
            <a:off x="720000" y="526350"/>
            <a:ext cx="38520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5" name="Google Shape;95;p8"/>
          <p:cNvSpPr/>
          <p:nvPr/>
        </p:nvSpPr>
        <p:spPr>
          <a:xfrm>
            <a:off x="-458800" y="4528775"/>
            <a:ext cx="189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a:off x="-703300" y="-418275"/>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2285475" y="141663"/>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8413725" y="28192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1439000" y="28192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2840650" y="4528775"/>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grpSp>
        <p:nvGrpSpPr>
          <p:cNvPr id="102" name="Google Shape;102;p9"/>
          <p:cNvGrpSpPr/>
          <p:nvPr/>
        </p:nvGrpSpPr>
        <p:grpSpPr>
          <a:xfrm>
            <a:off x="4296104" y="901839"/>
            <a:ext cx="3871176" cy="3644869"/>
            <a:chOff x="717450" y="1493475"/>
            <a:chExt cx="1854900" cy="2767975"/>
          </a:xfrm>
        </p:grpSpPr>
        <p:sp>
          <p:nvSpPr>
            <p:cNvPr id="103" name="Google Shape;103;p9"/>
            <p:cNvSpPr/>
            <p:nvPr/>
          </p:nvSpPr>
          <p:spPr>
            <a:xfrm>
              <a:off x="717450" y="1493475"/>
              <a:ext cx="1778700" cy="2623500"/>
            </a:xfrm>
            <a:prstGeom prst="round2DiagRect">
              <a:avLst>
                <a:gd fmla="val 16667" name="adj1"/>
                <a:gd fmla="val 0" name="adj2"/>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793650" y="1637950"/>
              <a:ext cx="1778700" cy="26235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9"/>
          <p:cNvSpPr txBox="1"/>
          <p:nvPr>
            <p:ph type="title"/>
          </p:nvPr>
        </p:nvSpPr>
        <p:spPr>
          <a:xfrm>
            <a:off x="720000" y="1630138"/>
            <a:ext cx="3282600" cy="83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06" name="Google Shape;106;p9"/>
          <p:cNvSpPr txBox="1"/>
          <p:nvPr>
            <p:ph idx="1" type="subTitle"/>
          </p:nvPr>
        </p:nvSpPr>
        <p:spPr>
          <a:xfrm>
            <a:off x="720000" y="2946514"/>
            <a:ext cx="3282600" cy="48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9"/>
          <p:cNvSpPr txBox="1"/>
          <p:nvPr>
            <p:ph idx="2" type="body"/>
          </p:nvPr>
        </p:nvSpPr>
        <p:spPr>
          <a:xfrm>
            <a:off x="4665025" y="1443963"/>
            <a:ext cx="3295500" cy="28896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1600"/>
              </a:spcBef>
              <a:spcAft>
                <a:spcPts val="0"/>
              </a:spcAft>
              <a:buSzPts val="1400"/>
              <a:buChar char="■"/>
              <a:defRPr/>
            </a:lvl3pPr>
            <a:lvl4pPr indent="-317500" lvl="3" marL="1828800" rtl="0">
              <a:lnSpc>
                <a:spcPct val="100000"/>
              </a:lnSpc>
              <a:spcBef>
                <a:spcPts val="1600"/>
              </a:spcBef>
              <a:spcAft>
                <a:spcPts val="0"/>
              </a:spcAft>
              <a:buSzPts val="1400"/>
              <a:buChar char="●"/>
              <a:defRPr/>
            </a:lvl4pPr>
            <a:lvl5pPr indent="-317500" lvl="4" marL="2286000" rtl="0">
              <a:lnSpc>
                <a:spcPct val="100000"/>
              </a:lnSpc>
              <a:spcBef>
                <a:spcPts val="1600"/>
              </a:spcBef>
              <a:spcAft>
                <a:spcPts val="0"/>
              </a:spcAft>
              <a:buSzPts val="1400"/>
              <a:buChar char="○"/>
              <a:defRPr/>
            </a:lvl5pPr>
            <a:lvl6pPr indent="-317500" lvl="5" marL="2743200" rtl="0">
              <a:lnSpc>
                <a:spcPct val="100000"/>
              </a:lnSpc>
              <a:spcBef>
                <a:spcPts val="1600"/>
              </a:spcBef>
              <a:spcAft>
                <a:spcPts val="0"/>
              </a:spcAft>
              <a:buSzPts val="1400"/>
              <a:buChar char="■"/>
              <a:defRPr/>
            </a:lvl6pPr>
            <a:lvl7pPr indent="-317500" lvl="6" marL="3200400" rtl="0">
              <a:lnSpc>
                <a:spcPct val="100000"/>
              </a:lnSpc>
              <a:spcBef>
                <a:spcPts val="1600"/>
              </a:spcBef>
              <a:spcAft>
                <a:spcPts val="0"/>
              </a:spcAft>
              <a:buSzPts val="1400"/>
              <a:buChar char="●"/>
              <a:defRPr/>
            </a:lvl7pPr>
            <a:lvl8pPr indent="-317500" lvl="7" marL="3657600" rtl="0">
              <a:lnSpc>
                <a:spcPct val="100000"/>
              </a:lnSpc>
              <a:spcBef>
                <a:spcPts val="1600"/>
              </a:spcBef>
              <a:spcAft>
                <a:spcPts val="0"/>
              </a:spcAft>
              <a:buSzPts val="1400"/>
              <a:buChar char="○"/>
              <a:defRPr/>
            </a:lvl8pPr>
            <a:lvl9pPr indent="-317500" lvl="8" marL="4114800" rtl="0">
              <a:lnSpc>
                <a:spcPct val="100000"/>
              </a:lnSpc>
              <a:spcBef>
                <a:spcPts val="1600"/>
              </a:spcBef>
              <a:spcAft>
                <a:spcPts val="1600"/>
              </a:spcAft>
              <a:buSzPts val="1400"/>
              <a:buChar char="■"/>
              <a:defRPr/>
            </a:lvl9pPr>
          </a:lstStyle>
          <a:p/>
        </p:txBody>
      </p:sp>
      <p:sp>
        <p:nvSpPr>
          <p:cNvPr id="108" name="Google Shape;108;p9"/>
          <p:cNvSpPr txBox="1"/>
          <p:nvPr>
            <p:ph hasCustomPrompt="1" idx="3" type="title"/>
          </p:nvPr>
        </p:nvSpPr>
        <p:spPr>
          <a:xfrm>
            <a:off x="720000" y="2510609"/>
            <a:ext cx="3295500" cy="43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000"/>
              <a:buNone/>
              <a:defRPr/>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a:r>
              <a:t>xx%</a:t>
            </a:r>
          </a:p>
        </p:txBody>
      </p:sp>
      <p:grpSp>
        <p:nvGrpSpPr>
          <p:cNvPr id="109" name="Google Shape;109;p9"/>
          <p:cNvGrpSpPr/>
          <p:nvPr/>
        </p:nvGrpSpPr>
        <p:grpSpPr>
          <a:xfrm flipH="1">
            <a:off x="-1261636" y="-1263801"/>
            <a:ext cx="2274674" cy="2281692"/>
            <a:chOff x="7609464" y="-843476"/>
            <a:chExt cx="2274674" cy="2281692"/>
          </a:xfrm>
        </p:grpSpPr>
        <p:sp>
          <p:nvSpPr>
            <p:cNvPr id="110" name="Google Shape;110;p9"/>
            <p:cNvSpPr/>
            <p:nvPr/>
          </p:nvSpPr>
          <p:spPr>
            <a:xfrm rot="5400000">
              <a:off x="7609464" y="-766784"/>
              <a:ext cx="2205000" cy="2205000"/>
            </a:xfrm>
            <a:prstGeom prst="ellipse">
              <a:avLst/>
            </a:prstGeom>
            <a:noFill/>
            <a:ln cap="flat" cmpd="sng" w="9525">
              <a:solidFill>
                <a:schemeClr val="accent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p:nvPr/>
          </p:nvSpPr>
          <p:spPr>
            <a:xfrm rot="5400000">
              <a:off x="7679138" y="-843476"/>
              <a:ext cx="2205000" cy="2205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9"/>
          <p:cNvSpPr/>
          <p:nvPr/>
        </p:nvSpPr>
        <p:spPr>
          <a:xfrm>
            <a:off x="-388475" y="42700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p:nvPr/>
        </p:nvSpPr>
        <p:spPr>
          <a:xfrm>
            <a:off x="8246550" y="4450038"/>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p:cNvSpPr/>
          <p:nvPr/>
        </p:nvSpPr>
        <p:spPr>
          <a:xfrm>
            <a:off x="8584500" y="1667650"/>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p:nvPr/>
        </p:nvSpPr>
        <p:spPr>
          <a:xfrm>
            <a:off x="3314475" y="4623050"/>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
          <p:cNvSpPr/>
          <p:nvPr/>
        </p:nvSpPr>
        <p:spPr>
          <a:xfrm>
            <a:off x="8584500" y="110100"/>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a:off x="162625" y="2994025"/>
            <a:ext cx="324600" cy="3261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 name="Google Shape;118;p9"/>
          <p:cNvCxnSpPr/>
          <p:nvPr/>
        </p:nvCxnSpPr>
        <p:spPr>
          <a:xfrm>
            <a:off x="821550" y="-129200"/>
            <a:ext cx="0" cy="1640100"/>
          </a:xfrm>
          <a:prstGeom prst="straightConnector1">
            <a:avLst/>
          </a:prstGeom>
          <a:noFill/>
          <a:ln cap="flat" cmpd="sng" w="9525">
            <a:solidFill>
              <a:schemeClr val="accent1"/>
            </a:solidFill>
            <a:prstDash val="dash"/>
            <a:round/>
            <a:headEnd len="med" w="med" type="none"/>
            <a:tailEnd len="med" w="med" type="none"/>
          </a:ln>
        </p:spPr>
      </p:cxnSp>
      <p:cxnSp>
        <p:nvCxnSpPr>
          <p:cNvPr id="119" name="Google Shape;119;p9"/>
          <p:cNvCxnSpPr/>
          <p:nvPr/>
        </p:nvCxnSpPr>
        <p:spPr>
          <a:xfrm>
            <a:off x="821550" y="3512625"/>
            <a:ext cx="0" cy="2023500"/>
          </a:xfrm>
          <a:prstGeom prst="straightConnector1">
            <a:avLst/>
          </a:prstGeom>
          <a:noFill/>
          <a:ln cap="flat" cmpd="sng" w="9525">
            <a:solidFill>
              <a:schemeClr val="accent1"/>
            </a:solidFill>
            <a:prstDash val="dash"/>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10"/>
          <p:cNvSpPr txBox="1"/>
          <p:nvPr>
            <p:ph idx="1" type="body"/>
          </p:nvPr>
        </p:nvSpPr>
        <p:spPr>
          <a:xfrm>
            <a:off x="6048375" y="3799425"/>
            <a:ext cx="2345400" cy="1003200"/>
          </a:xfrm>
          <a:prstGeom prst="rect">
            <a:avLst/>
          </a:prstGeom>
        </p:spPr>
        <p:txBody>
          <a:bodyPr anchorCtr="0" anchor="ctr" bIns="91425" lIns="91425" spcFirstLastPara="1" rIns="91425" wrap="square" tIns="91425">
            <a:noAutofit/>
          </a:bodyPr>
          <a:lstStyle>
            <a:lvl1pPr indent="-228600" lvl="0" marL="457200" rtl="0" algn="r">
              <a:lnSpc>
                <a:spcPct val="100000"/>
              </a:lnSpc>
              <a:spcBef>
                <a:spcPts val="0"/>
              </a:spcBef>
              <a:spcAft>
                <a:spcPts val="0"/>
              </a:spcAft>
              <a:buSzPts val="1400"/>
              <a:buNone/>
              <a:defRPr b="1" sz="1800"/>
            </a:lvl1pPr>
          </a:lstStyle>
          <a:p/>
        </p:txBody>
      </p:sp>
      <p:sp>
        <p:nvSpPr>
          <p:cNvPr id="122" name="Google Shape;122;p10"/>
          <p:cNvSpPr/>
          <p:nvPr/>
        </p:nvSpPr>
        <p:spPr>
          <a:xfrm>
            <a:off x="-439525" y="2957369"/>
            <a:ext cx="937800" cy="8937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p:nvPr/>
        </p:nvSpPr>
        <p:spPr>
          <a:xfrm>
            <a:off x="251100" y="1032025"/>
            <a:ext cx="702600" cy="669600"/>
          </a:xfrm>
          <a:prstGeom prst="rect">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p:cNvSpPr/>
          <p:nvPr/>
        </p:nvSpPr>
        <p:spPr>
          <a:xfrm>
            <a:off x="8406450" y="110100"/>
            <a:ext cx="1426800" cy="1426800"/>
          </a:xfrm>
          <a:prstGeom prst="ellipse">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
          <p:cNvSpPr/>
          <p:nvPr/>
        </p:nvSpPr>
        <p:spPr>
          <a:xfrm>
            <a:off x="7710275" y="895088"/>
            <a:ext cx="354900" cy="306900"/>
          </a:xfrm>
          <a:prstGeom prst="triangle">
            <a:avLst>
              <a:gd fmla="val 50000" name="adj"/>
            </a:avLst>
          </a:prstGeom>
          <a:solidFill>
            <a:srgbClr val="83C8C5">
              <a:alpha val="18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
          <p:cNvSpPr/>
          <p:nvPr/>
        </p:nvSpPr>
        <p:spPr>
          <a:xfrm>
            <a:off x="251100" y="4551575"/>
            <a:ext cx="429900" cy="429900"/>
          </a:xfrm>
          <a:prstGeom prst="mathPlus">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
          <p:cNvSpPr/>
          <p:nvPr/>
        </p:nvSpPr>
        <p:spPr>
          <a:xfrm>
            <a:off x="1159200" y="244925"/>
            <a:ext cx="429900" cy="429900"/>
          </a:xfrm>
          <a:prstGeom prst="mathDivide">
            <a:avLst>
              <a:gd fmla="val 23520" name="adj1"/>
              <a:gd fmla="val 5880" name="adj2"/>
              <a:gd fmla="val 11760" name="adj3"/>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
          <p:cNvSpPr/>
          <p:nvPr/>
        </p:nvSpPr>
        <p:spPr>
          <a:xfrm>
            <a:off x="8472250" y="3958150"/>
            <a:ext cx="429900" cy="429900"/>
          </a:xfrm>
          <a:prstGeom prst="mathMultiply">
            <a:avLst>
              <a:gd fmla="val 23520" name="adj1"/>
            </a:avLst>
          </a:prstGeom>
          <a:solidFill>
            <a:srgbClr val="F19482">
              <a:alpha val="72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A5EAE7">
            <a:alpha val="2277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9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2400"/>
              <a:buFont typeface="Anton"/>
              <a:buNone/>
              <a:defRPr sz="2400">
                <a:solidFill>
                  <a:schemeClr val="accent1"/>
                </a:solidFill>
                <a:latin typeface="Anton"/>
                <a:ea typeface="Anton"/>
                <a:cs typeface="Anton"/>
                <a:sym typeface="Anton"/>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1"/>
              </a:buClr>
              <a:buSzPts val="1400"/>
              <a:buFont typeface="Roboto"/>
              <a:buChar char="●"/>
              <a:defRPr>
                <a:solidFill>
                  <a:schemeClr val="accent1"/>
                </a:solidFill>
                <a:latin typeface="Roboto"/>
                <a:ea typeface="Roboto"/>
                <a:cs typeface="Roboto"/>
                <a:sym typeface="Roboto"/>
              </a:defRPr>
            </a:lvl1pPr>
            <a:lvl2pPr indent="-317500" lvl="1" marL="9144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2pPr>
            <a:lvl3pPr indent="-317500" lvl="2" marL="13716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3pPr>
            <a:lvl4pPr indent="-317500" lvl="3" marL="18288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4pPr>
            <a:lvl5pPr indent="-317500" lvl="4" marL="22860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5pPr>
            <a:lvl6pPr indent="-317500" lvl="5" marL="27432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6pPr>
            <a:lvl7pPr indent="-317500" lvl="6" marL="32004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7pPr>
            <a:lvl8pPr indent="-317500" lvl="7" marL="3657600" rtl="0">
              <a:lnSpc>
                <a:spcPct val="100000"/>
              </a:lnSpc>
              <a:spcBef>
                <a:spcPts val="1600"/>
              </a:spcBef>
              <a:spcAft>
                <a:spcPts val="0"/>
              </a:spcAft>
              <a:buClr>
                <a:schemeClr val="accent1"/>
              </a:buClr>
              <a:buSzPts val="1400"/>
              <a:buFont typeface="Roboto"/>
              <a:buChar char="○"/>
              <a:defRPr>
                <a:solidFill>
                  <a:schemeClr val="accent1"/>
                </a:solidFill>
                <a:latin typeface="Roboto"/>
                <a:ea typeface="Roboto"/>
                <a:cs typeface="Roboto"/>
                <a:sym typeface="Roboto"/>
              </a:defRPr>
            </a:lvl8pPr>
            <a:lvl9pPr indent="-317500" lvl="8" marL="4114800" rtl="0">
              <a:lnSpc>
                <a:spcPct val="100000"/>
              </a:lnSpc>
              <a:spcBef>
                <a:spcPts val="1600"/>
              </a:spcBef>
              <a:spcAft>
                <a:spcPts val="1600"/>
              </a:spcAft>
              <a:buClr>
                <a:schemeClr val="accent1"/>
              </a:buClr>
              <a:buSzPts val="1400"/>
              <a:buFont typeface="Roboto"/>
              <a:buChar char="■"/>
              <a:defRPr>
                <a:solidFill>
                  <a:schemeClr val="accen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resources.ibo.org/data/m_2_langb_sur_2007_1_e.pdf" TargetMode="External"/><Relationship Id="rId4" Type="http://schemas.openxmlformats.org/officeDocument/2006/relationships/hyperlink" Target="https://www.ibo.org/globalassets/digital-toolkit/brochures/myp-brief_language-literature_2015.pdf" TargetMode="External"/><Relationship Id="rId9" Type="http://schemas.openxmlformats.org/officeDocument/2006/relationships/hyperlink" Target="https://ibo.org/globalassets/digital-toolkit/brochures/myp-brief_individuals-societies_2015.pdf" TargetMode="External"/><Relationship Id="rId5" Type="http://schemas.openxmlformats.org/officeDocument/2006/relationships/hyperlink" Target="https://www.ibo.org/globalassets/digital-toolkit/brochures/myp-brief_mathematics_2015.pdf" TargetMode="External"/><Relationship Id="rId6" Type="http://schemas.openxmlformats.org/officeDocument/2006/relationships/hyperlink" Target="https://www.ibo.org/globalassets/digital-toolkit/brochures/myp-brief_sciences_-2015.pdf" TargetMode="External"/><Relationship Id="rId7" Type="http://schemas.openxmlformats.org/officeDocument/2006/relationships/hyperlink" Target="https://www.ibo.org/globalassets/digital-toolkit/brochures/myp-brief_arts_2015.pdf" TargetMode="External"/><Relationship Id="rId8" Type="http://schemas.openxmlformats.org/officeDocument/2006/relationships/hyperlink" Target="https://www.ibo.org/globalassets/digital-toolkit/brochures/myp-brief_design_2015.pdf" TargetMode="External"/><Relationship Id="rId10" Type="http://schemas.openxmlformats.org/officeDocument/2006/relationships/hyperlink" Target="https://ibo.org/globalassets/digital-toolkit/brochures/myp-brief_phys-health-ed_2015.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hyperlink" Target="https://eafa33d2-9822-4c5b-93e6-6c6234617060.filesusr.com/ugd/3703ad_1410dc1443164ea99e1b6f2bb8fdb366.pdf" TargetMode="External"/><Relationship Id="rId4" Type="http://schemas.openxmlformats.org/officeDocument/2006/relationships/hyperlink" Target="https://eafa33d2-9822-4c5b-93e6-6c6234617060.filesusr.com/ugd/3703ad_9f5c66aa77be4976bf2ce6b824daaefc.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youtube.com/watch?v=IEXfviHlo4M"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pSp>
        <p:nvGrpSpPr>
          <p:cNvPr id="426" name="Google Shape;426;p31"/>
          <p:cNvGrpSpPr/>
          <p:nvPr/>
        </p:nvGrpSpPr>
        <p:grpSpPr>
          <a:xfrm flipH="1">
            <a:off x="6608920" y="1530278"/>
            <a:ext cx="1874209" cy="3225247"/>
            <a:chOff x="617375" y="2534974"/>
            <a:chExt cx="1202032" cy="2068527"/>
          </a:xfrm>
        </p:grpSpPr>
        <p:sp>
          <p:nvSpPr>
            <p:cNvPr id="427" name="Google Shape;427;p31"/>
            <p:cNvSpPr/>
            <p:nvPr/>
          </p:nvSpPr>
          <p:spPr>
            <a:xfrm>
              <a:off x="660745" y="4397993"/>
              <a:ext cx="143983" cy="191642"/>
            </a:xfrm>
            <a:custGeom>
              <a:rect b="b" l="l" r="r" t="t"/>
              <a:pathLst>
                <a:path extrusionOk="0" h="1520" w="1142">
                  <a:moveTo>
                    <a:pt x="255" y="1"/>
                  </a:moveTo>
                  <a:cubicBezTo>
                    <a:pt x="255" y="1"/>
                    <a:pt x="83" y="977"/>
                    <a:pt x="0" y="1204"/>
                  </a:cubicBezTo>
                  <a:cubicBezTo>
                    <a:pt x="200" y="1348"/>
                    <a:pt x="859" y="1520"/>
                    <a:pt x="1031" y="1231"/>
                  </a:cubicBezTo>
                  <a:cubicBezTo>
                    <a:pt x="969" y="1231"/>
                    <a:pt x="942" y="1176"/>
                    <a:pt x="914" y="1087"/>
                  </a:cubicBezTo>
                  <a:cubicBezTo>
                    <a:pt x="859" y="888"/>
                    <a:pt x="1031" y="544"/>
                    <a:pt x="1141" y="28"/>
                  </a:cubicBezTo>
                  <a:close/>
                </a:path>
              </a:pathLst>
            </a:custGeom>
            <a:solidFill>
              <a:srgbClr val="E4A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692768" y="4404927"/>
              <a:ext cx="111959" cy="33159"/>
            </a:xfrm>
            <a:custGeom>
              <a:rect b="b" l="l" r="r" t="t"/>
              <a:pathLst>
                <a:path extrusionOk="0" h="263" w="888">
                  <a:moveTo>
                    <a:pt x="1" y="28"/>
                  </a:moveTo>
                  <a:cubicBezTo>
                    <a:pt x="90" y="173"/>
                    <a:pt x="633" y="262"/>
                    <a:pt x="887" y="1"/>
                  </a:cubicBezTo>
                  <a:close/>
                </a:path>
              </a:pathLst>
            </a:custGeom>
            <a:solidFill>
              <a:srgbClr val="CA7B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649398" y="4481203"/>
              <a:ext cx="281789" cy="122298"/>
            </a:xfrm>
            <a:custGeom>
              <a:rect b="b" l="l" r="r" t="t"/>
              <a:pathLst>
                <a:path extrusionOk="0" h="970" w="2235">
                  <a:moveTo>
                    <a:pt x="200" y="1"/>
                  </a:moveTo>
                  <a:lnTo>
                    <a:pt x="1121" y="1"/>
                  </a:lnTo>
                  <a:cubicBezTo>
                    <a:pt x="1176" y="1"/>
                    <a:pt x="1149" y="56"/>
                    <a:pt x="1149" y="56"/>
                  </a:cubicBezTo>
                  <a:cubicBezTo>
                    <a:pt x="1231" y="255"/>
                    <a:pt x="1403" y="372"/>
                    <a:pt x="1609" y="427"/>
                  </a:cubicBezTo>
                  <a:cubicBezTo>
                    <a:pt x="1891" y="544"/>
                    <a:pt x="2235" y="544"/>
                    <a:pt x="2235" y="942"/>
                  </a:cubicBezTo>
                  <a:cubicBezTo>
                    <a:pt x="2207" y="970"/>
                    <a:pt x="2152" y="942"/>
                    <a:pt x="2090" y="942"/>
                  </a:cubicBezTo>
                  <a:cubicBezTo>
                    <a:pt x="1403" y="970"/>
                    <a:pt x="716" y="970"/>
                    <a:pt x="1" y="970"/>
                  </a:cubicBezTo>
                  <a:cubicBezTo>
                    <a:pt x="1" y="798"/>
                    <a:pt x="63" y="661"/>
                    <a:pt x="90" y="489"/>
                  </a:cubicBezTo>
                  <a:cubicBezTo>
                    <a:pt x="118" y="344"/>
                    <a:pt x="145" y="200"/>
                    <a:pt x="200" y="28"/>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1259475" y="4066162"/>
              <a:ext cx="144866" cy="187355"/>
            </a:xfrm>
            <a:custGeom>
              <a:rect b="b" l="l" r="r" t="t"/>
              <a:pathLst>
                <a:path extrusionOk="0" h="1486" w="1149">
                  <a:moveTo>
                    <a:pt x="262" y="0"/>
                  </a:moveTo>
                  <a:cubicBezTo>
                    <a:pt x="262" y="0"/>
                    <a:pt x="90" y="970"/>
                    <a:pt x="1" y="1203"/>
                  </a:cubicBezTo>
                  <a:cubicBezTo>
                    <a:pt x="207" y="1341"/>
                    <a:pt x="860" y="1485"/>
                    <a:pt x="1032" y="1231"/>
                  </a:cubicBezTo>
                  <a:cubicBezTo>
                    <a:pt x="977" y="1203"/>
                    <a:pt x="949" y="1169"/>
                    <a:pt x="922" y="1086"/>
                  </a:cubicBezTo>
                  <a:cubicBezTo>
                    <a:pt x="860" y="887"/>
                    <a:pt x="1032" y="543"/>
                    <a:pt x="1148" y="28"/>
                  </a:cubicBezTo>
                  <a:close/>
                </a:path>
              </a:pathLst>
            </a:custGeom>
            <a:solidFill>
              <a:srgbClr val="E4A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1292380" y="4073096"/>
              <a:ext cx="108429" cy="32150"/>
            </a:xfrm>
            <a:custGeom>
              <a:rect b="b" l="l" r="r" t="t"/>
              <a:pathLst>
                <a:path extrusionOk="0" h="255" w="860">
                  <a:moveTo>
                    <a:pt x="1" y="28"/>
                  </a:moveTo>
                  <a:cubicBezTo>
                    <a:pt x="83" y="172"/>
                    <a:pt x="633" y="255"/>
                    <a:pt x="860" y="0"/>
                  </a:cubicBezTo>
                  <a:close/>
                </a:path>
              </a:pathLst>
            </a:custGeom>
            <a:solidFill>
              <a:srgbClr val="CA7B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1249137" y="4152776"/>
              <a:ext cx="281663" cy="122298"/>
            </a:xfrm>
            <a:custGeom>
              <a:rect b="b" l="l" r="r" t="t"/>
              <a:pathLst>
                <a:path extrusionOk="0" h="970" w="2234">
                  <a:moveTo>
                    <a:pt x="199" y="1"/>
                  </a:moveTo>
                  <a:lnTo>
                    <a:pt x="1114" y="1"/>
                  </a:lnTo>
                  <a:cubicBezTo>
                    <a:pt x="1175" y="1"/>
                    <a:pt x="1148" y="56"/>
                    <a:pt x="1148" y="56"/>
                  </a:cubicBezTo>
                  <a:cubicBezTo>
                    <a:pt x="1230" y="228"/>
                    <a:pt x="1402" y="372"/>
                    <a:pt x="1602" y="427"/>
                  </a:cubicBezTo>
                  <a:cubicBezTo>
                    <a:pt x="1890" y="544"/>
                    <a:pt x="2234" y="544"/>
                    <a:pt x="2234" y="915"/>
                  </a:cubicBezTo>
                  <a:cubicBezTo>
                    <a:pt x="2206" y="942"/>
                    <a:pt x="2145" y="942"/>
                    <a:pt x="2117" y="942"/>
                  </a:cubicBezTo>
                  <a:cubicBezTo>
                    <a:pt x="1402" y="970"/>
                    <a:pt x="715" y="970"/>
                    <a:pt x="0" y="970"/>
                  </a:cubicBezTo>
                  <a:cubicBezTo>
                    <a:pt x="0" y="798"/>
                    <a:pt x="55" y="626"/>
                    <a:pt x="83" y="482"/>
                  </a:cubicBezTo>
                  <a:cubicBezTo>
                    <a:pt x="117" y="344"/>
                    <a:pt x="144" y="173"/>
                    <a:pt x="199" y="28"/>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617375" y="3036755"/>
              <a:ext cx="851923" cy="1390032"/>
            </a:xfrm>
            <a:custGeom>
              <a:rect b="b" l="l" r="r" t="t"/>
              <a:pathLst>
                <a:path extrusionOk="0" h="11025" w="6757">
                  <a:moveTo>
                    <a:pt x="599" y="0"/>
                  </a:moveTo>
                  <a:cubicBezTo>
                    <a:pt x="1313" y="371"/>
                    <a:pt x="2090" y="859"/>
                    <a:pt x="2832" y="1320"/>
                  </a:cubicBezTo>
                  <a:cubicBezTo>
                    <a:pt x="2894" y="1347"/>
                    <a:pt x="3094" y="1492"/>
                    <a:pt x="3149" y="1492"/>
                  </a:cubicBezTo>
                  <a:cubicBezTo>
                    <a:pt x="3238" y="1464"/>
                    <a:pt x="3375" y="1258"/>
                    <a:pt x="3437" y="1203"/>
                  </a:cubicBezTo>
                  <a:cubicBezTo>
                    <a:pt x="3520" y="1121"/>
                    <a:pt x="3609" y="1031"/>
                    <a:pt x="3664" y="949"/>
                  </a:cubicBezTo>
                  <a:cubicBezTo>
                    <a:pt x="4351" y="2151"/>
                    <a:pt x="5472" y="2839"/>
                    <a:pt x="6125" y="4179"/>
                  </a:cubicBezTo>
                  <a:cubicBezTo>
                    <a:pt x="6269" y="4495"/>
                    <a:pt x="6358" y="4811"/>
                    <a:pt x="6413" y="5100"/>
                  </a:cubicBezTo>
                  <a:cubicBezTo>
                    <a:pt x="6640" y="5987"/>
                    <a:pt x="6729" y="7189"/>
                    <a:pt x="6757" y="8021"/>
                  </a:cubicBezTo>
                  <a:cubicBezTo>
                    <a:pt x="6097" y="8365"/>
                    <a:pt x="5210" y="8420"/>
                    <a:pt x="4784" y="8303"/>
                  </a:cubicBezTo>
                  <a:cubicBezTo>
                    <a:pt x="4750" y="8275"/>
                    <a:pt x="4750" y="8248"/>
                    <a:pt x="4750" y="8220"/>
                  </a:cubicBezTo>
                  <a:cubicBezTo>
                    <a:pt x="4722" y="7389"/>
                    <a:pt x="4784" y="6530"/>
                    <a:pt x="4406" y="5588"/>
                  </a:cubicBezTo>
                  <a:cubicBezTo>
                    <a:pt x="3980" y="4495"/>
                    <a:pt x="3121" y="4007"/>
                    <a:pt x="2516" y="3237"/>
                  </a:cubicBezTo>
                  <a:cubicBezTo>
                    <a:pt x="2516" y="4839"/>
                    <a:pt x="2516" y="6475"/>
                    <a:pt x="2434" y="8049"/>
                  </a:cubicBezTo>
                  <a:cubicBezTo>
                    <a:pt x="2406" y="8592"/>
                    <a:pt x="2289" y="10255"/>
                    <a:pt x="2207" y="10770"/>
                  </a:cubicBezTo>
                  <a:cubicBezTo>
                    <a:pt x="1547" y="11025"/>
                    <a:pt x="56" y="10825"/>
                    <a:pt x="56" y="10825"/>
                  </a:cubicBezTo>
                  <a:cubicBezTo>
                    <a:pt x="1" y="10825"/>
                    <a:pt x="28" y="10798"/>
                    <a:pt x="28" y="10770"/>
                  </a:cubicBezTo>
                  <a:cubicBezTo>
                    <a:pt x="56" y="10365"/>
                    <a:pt x="145" y="9939"/>
                    <a:pt x="145" y="9506"/>
                  </a:cubicBezTo>
                  <a:cubicBezTo>
                    <a:pt x="172" y="9080"/>
                    <a:pt x="200" y="8619"/>
                    <a:pt x="200" y="8165"/>
                  </a:cubicBezTo>
                  <a:lnTo>
                    <a:pt x="200" y="5416"/>
                  </a:lnTo>
                  <a:cubicBezTo>
                    <a:pt x="200" y="4956"/>
                    <a:pt x="172" y="4468"/>
                    <a:pt x="145" y="4007"/>
                  </a:cubicBezTo>
                  <a:cubicBezTo>
                    <a:pt x="111" y="3554"/>
                    <a:pt x="56" y="3066"/>
                    <a:pt x="56" y="2605"/>
                  </a:cubicBezTo>
                  <a:cubicBezTo>
                    <a:pt x="56" y="1945"/>
                    <a:pt x="145" y="1258"/>
                    <a:pt x="344" y="633"/>
                  </a:cubicBezTo>
                  <a:cubicBezTo>
                    <a:pt x="427" y="433"/>
                    <a:pt x="516" y="172"/>
                    <a:pt x="5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617375" y="3036755"/>
              <a:ext cx="100612" cy="1368346"/>
            </a:xfrm>
            <a:custGeom>
              <a:rect b="b" l="l" r="r" t="t"/>
              <a:pathLst>
                <a:path extrusionOk="0" h="10853" w="798">
                  <a:moveTo>
                    <a:pt x="599" y="0"/>
                  </a:moveTo>
                  <a:cubicBezTo>
                    <a:pt x="516" y="172"/>
                    <a:pt x="427" y="433"/>
                    <a:pt x="344" y="633"/>
                  </a:cubicBezTo>
                  <a:cubicBezTo>
                    <a:pt x="145" y="1258"/>
                    <a:pt x="56" y="1945"/>
                    <a:pt x="56" y="2605"/>
                  </a:cubicBezTo>
                  <a:cubicBezTo>
                    <a:pt x="56" y="3066"/>
                    <a:pt x="111" y="3554"/>
                    <a:pt x="145" y="4007"/>
                  </a:cubicBezTo>
                  <a:cubicBezTo>
                    <a:pt x="172" y="4468"/>
                    <a:pt x="200" y="4956"/>
                    <a:pt x="200" y="5416"/>
                  </a:cubicBezTo>
                  <a:lnTo>
                    <a:pt x="200" y="8165"/>
                  </a:lnTo>
                  <a:cubicBezTo>
                    <a:pt x="200" y="8619"/>
                    <a:pt x="172" y="9080"/>
                    <a:pt x="145" y="9506"/>
                  </a:cubicBezTo>
                  <a:cubicBezTo>
                    <a:pt x="145" y="9939"/>
                    <a:pt x="56" y="10365"/>
                    <a:pt x="28" y="10770"/>
                  </a:cubicBezTo>
                  <a:cubicBezTo>
                    <a:pt x="28" y="10798"/>
                    <a:pt x="1" y="10825"/>
                    <a:pt x="56" y="10825"/>
                  </a:cubicBezTo>
                  <a:cubicBezTo>
                    <a:pt x="56" y="10825"/>
                    <a:pt x="145" y="10853"/>
                    <a:pt x="317" y="10853"/>
                  </a:cubicBezTo>
                  <a:cubicBezTo>
                    <a:pt x="317" y="10770"/>
                    <a:pt x="344" y="10681"/>
                    <a:pt x="344" y="10681"/>
                  </a:cubicBezTo>
                  <a:cubicBezTo>
                    <a:pt x="372" y="10255"/>
                    <a:pt x="427" y="9822"/>
                    <a:pt x="454" y="9423"/>
                  </a:cubicBezTo>
                  <a:cubicBezTo>
                    <a:pt x="489" y="8963"/>
                    <a:pt x="489" y="8509"/>
                    <a:pt x="489" y="8049"/>
                  </a:cubicBezTo>
                  <a:cubicBezTo>
                    <a:pt x="489" y="7135"/>
                    <a:pt x="516" y="6214"/>
                    <a:pt x="489" y="5299"/>
                  </a:cubicBezTo>
                  <a:cubicBezTo>
                    <a:pt x="489" y="4839"/>
                    <a:pt x="454" y="4385"/>
                    <a:pt x="427" y="3897"/>
                  </a:cubicBezTo>
                  <a:cubicBezTo>
                    <a:pt x="399" y="3437"/>
                    <a:pt x="372" y="2976"/>
                    <a:pt x="344" y="2523"/>
                  </a:cubicBezTo>
                  <a:cubicBezTo>
                    <a:pt x="344" y="1835"/>
                    <a:pt x="427" y="1148"/>
                    <a:pt x="626" y="516"/>
                  </a:cubicBezTo>
                  <a:cubicBezTo>
                    <a:pt x="688" y="399"/>
                    <a:pt x="743" y="227"/>
                    <a:pt x="798" y="117"/>
                  </a:cubicBezTo>
                  <a:cubicBezTo>
                    <a:pt x="743" y="55"/>
                    <a:pt x="660" y="28"/>
                    <a:pt x="599"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934580" y="3401492"/>
              <a:ext cx="321630" cy="686506"/>
            </a:xfrm>
            <a:custGeom>
              <a:rect b="b" l="l" r="r" t="t"/>
              <a:pathLst>
                <a:path extrusionOk="0" h="5445" w="2551">
                  <a:moveTo>
                    <a:pt x="0" y="1"/>
                  </a:moveTo>
                  <a:lnTo>
                    <a:pt x="0" y="344"/>
                  </a:lnTo>
                  <a:cubicBezTo>
                    <a:pt x="605" y="1114"/>
                    <a:pt x="1464" y="1602"/>
                    <a:pt x="1890" y="2695"/>
                  </a:cubicBezTo>
                  <a:cubicBezTo>
                    <a:pt x="2268" y="3637"/>
                    <a:pt x="2206" y="4496"/>
                    <a:pt x="2234" y="5327"/>
                  </a:cubicBezTo>
                  <a:cubicBezTo>
                    <a:pt x="2234" y="5355"/>
                    <a:pt x="2234" y="5382"/>
                    <a:pt x="2268" y="5410"/>
                  </a:cubicBezTo>
                  <a:cubicBezTo>
                    <a:pt x="2351" y="5410"/>
                    <a:pt x="2440" y="5444"/>
                    <a:pt x="2550" y="5444"/>
                  </a:cubicBezTo>
                  <a:cubicBezTo>
                    <a:pt x="2523" y="4613"/>
                    <a:pt x="2550" y="3520"/>
                    <a:pt x="2179" y="2578"/>
                  </a:cubicBezTo>
                  <a:cubicBezTo>
                    <a:pt x="1753" y="1492"/>
                    <a:pt x="605" y="805"/>
                    <a:pt x="0"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1209171" y="3055918"/>
              <a:ext cx="599889" cy="339281"/>
            </a:xfrm>
            <a:custGeom>
              <a:rect b="b" l="l" r="r" t="t"/>
              <a:pathLst>
                <a:path extrusionOk="0" h="2691" w="4758">
                  <a:moveTo>
                    <a:pt x="3928" y="0"/>
                  </a:moveTo>
                  <a:cubicBezTo>
                    <a:pt x="3825" y="0"/>
                    <a:pt x="3651" y="151"/>
                    <a:pt x="3582" y="219"/>
                  </a:cubicBezTo>
                  <a:cubicBezTo>
                    <a:pt x="3465" y="281"/>
                    <a:pt x="2462" y="852"/>
                    <a:pt x="2152" y="969"/>
                  </a:cubicBezTo>
                  <a:cubicBezTo>
                    <a:pt x="2024" y="1030"/>
                    <a:pt x="1877" y="1111"/>
                    <a:pt x="1776" y="1111"/>
                  </a:cubicBezTo>
                  <a:cubicBezTo>
                    <a:pt x="1742" y="1111"/>
                    <a:pt x="1713" y="1101"/>
                    <a:pt x="1692" y="1078"/>
                  </a:cubicBezTo>
                  <a:cubicBezTo>
                    <a:pt x="1637" y="1024"/>
                    <a:pt x="1637" y="879"/>
                    <a:pt x="1602" y="762"/>
                  </a:cubicBezTo>
                  <a:cubicBezTo>
                    <a:pt x="1547" y="508"/>
                    <a:pt x="1520" y="247"/>
                    <a:pt x="1492" y="20"/>
                  </a:cubicBezTo>
                  <a:lnTo>
                    <a:pt x="1492" y="48"/>
                  </a:lnTo>
                  <a:cubicBezTo>
                    <a:pt x="977" y="164"/>
                    <a:pt x="516" y="247"/>
                    <a:pt x="1" y="391"/>
                  </a:cubicBezTo>
                  <a:cubicBezTo>
                    <a:pt x="118" y="707"/>
                    <a:pt x="228" y="996"/>
                    <a:pt x="372" y="1312"/>
                  </a:cubicBezTo>
                  <a:cubicBezTo>
                    <a:pt x="606" y="1828"/>
                    <a:pt x="915" y="2398"/>
                    <a:pt x="1293" y="2597"/>
                  </a:cubicBezTo>
                  <a:cubicBezTo>
                    <a:pt x="1414" y="2662"/>
                    <a:pt x="1544" y="2691"/>
                    <a:pt x="1681" y="2691"/>
                  </a:cubicBezTo>
                  <a:cubicBezTo>
                    <a:pt x="1964" y="2691"/>
                    <a:pt x="2277" y="2569"/>
                    <a:pt x="2606" y="2398"/>
                  </a:cubicBezTo>
                  <a:cubicBezTo>
                    <a:pt x="2977" y="2199"/>
                    <a:pt x="4757" y="762"/>
                    <a:pt x="4613" y="536"/>
                  </a:cubicBezTo>
                  <a:cubicBezTo>
                    <a:pt x="4603" y="515"/>
                    <a:pt x="4587" y="506"/>
                    <a:pt x="4568" y="506"/>
                  </a:cubicBezTo>
                  <a:cubicBezTo>
                    <a:pt x="4478" y="506"/>
                    <a:pt x="4304" y="690"/>
                    <a:pt x="4214" y="735"/>
                  </a:cubicBezTo>
                  <a:cubicBezTo>
                    <a:pt x="4269" y="652"/>
                    <a:pt x="4496" y="453"/>
                    <a:pt x="4414" y="336"/>
                  </a:cubicBezTo>
                  <a:cubicBezTo>
                    <a:pt x="4395" y="322"/>
                    <a:pt x="4375" y="316"/>
                    <a:pt x="4354" y="316"/>
                  </a:cubicBezTo>
                  <a:cubicBezTo>
                    <a:pt x="4243" y="316"/>
                    <a:pt x="4106" y="485"/>
                    <a:pt x="4008" y="508"/>
                  </a:cubicBezTo>
                  <a:cubicBezTo>
                    <a:pt x="4070" y="453"/>
                    <a:pt x="4297" y="247"/>
                    <a:pt x="4214" y="192"/>
                  </a:cubicBezTo>
                  <a:cubicBezTo>
                    <a:pt x="4198" y="180"/>
                    <a:pt x="4180" y="175"/>
                    <a:pt x="4160" y="175"/>
                  </a:cubicBezTo>
                  <a:cubicBezTo>
                    <a:pt x="4037" y="175"/>
                    <a:pt x="3858" y="367"/>
                    <a:pt x="3781" y="391"/>
                  </a:cubicBezTo>
                  <a:cubicBezTo>
                    <a:pt x="3836" y="309"/>
                    <a:pt x="4070" y="75"/>
                    <a:pt x="3981" y="20"/>
                  </a:cubicBezTo>
                  <a:cubicBezTo>
                    <a:pt x="3967" y="6"/>
                    <a:pt x="3949" y="0"/>
                    <a:pt x="39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1209171" y="3105214"/>
              <a:ext cx="588541" cy="291119"/>
            </a:xfrm>
            <a:custGeom>
              <a:rect b="b" l="l" r="r" t="t"/>
              <a:pathLst>
                <a:path extrusionOk="0" h="2309" w="4668">
                  <a:moveTo>
                    <a:pt x="173" y="0"/>
                  </a:moveTo>
                  <a:cubicBezTo>
                    <a:pt x="118" y="0"/>
                    <a:pt x="56" y="28"/>
                    <a:pt x="1" y="62"/>
                  </a:cubicBezTo>
                  <a:cubicBezTo>
                    <a:pt x="90" y="344"/>
                    <a:pt x="228" y="660"/>
                    <a:pt x="372" y="949"/>
                  </a:cubicBezTo>
                  <a:cubicBezTo>
                    <a:pt x="606" y="1464"/>
                    <a:pt x="949" y="2035"/>
                    <a:pt x="1321" y="2234"/>
                  </a:cubicBezTo>
                  <a:cubicBezTo>
                    <a:pt x="1431" y="2285"/>
                    <a:pt x="1549" y="2308"/>
                    <a:pt x="1673" y="2308"/>
                  </a:cubicBezTo>
                  <a:cubicBezTo>
                    <a:pt x="1967" y="2308"/>
                    <a:pt x="2295" y="2178"/>
                    <a:pt x="2633" y="1980"/>
                  </a:cubicBezTo>
                  <a:cubicBezTo>
                    <a:pt x="2977" y="1808"/>
                    <a:pt x="4668" y="371"/>
                    <a:pt x="4613" y="117"/>
                  </a:cubicBezTo>
                  <a:lnTo>
                    <a:pt x="4613" y="117"/>
                  </a:lnTo>
                  <a:cubicBezTo>
                    <a:pt x="4214" y="605"/>
                    <a:pt x="3039" y="1608"/>
                    <a:pt x="2750" y="1746"/>
                  </a:cubicBezTo>
                  <a:cubicBezTo>
                    <a:pt x="2418" y="1942"/>
                    <a:pt x="2102" y="2072"/>
                    <a:pt x="1815" y="2072"/>
                  </a:cubicBezTo>
                  <a:cubicBezTo>
                    <a:pt x="1680" y="2072"/>
                    <a:pt x="1551" y="2043"/>
                    <a:pt x="1431" y="1980"/>
                  </a:cubicBezTo>
                  <a:cubicBezTo>
                    <a:pt x="1059" y="1808"/>
                    <a:pt x="716" y="1230"/>
                    <a:pt x="489" y="715"/>
                  </a:cubicBezTo>
                  <a:cubicBezTo>
                    <a:pt x="372" y="488"/>
                    <a:pt x="262" y="234"/>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977823" y="3238602"/>
              <a:ext cx="841584" cy="431320"/>
            </a:xfrm>
            <a:custGeom>
              <a:rect b="b" l="l" r="r" t="t"/>
              <a:pathLst>
                <a:path extrusionOk="0" h="3421" w="6675">
                  <a:moveTo>
                    <a:pt x="1321" y="1"/>
                  </a:moveTo>
                  <a:cubicBezTo>
                    <a:pt x="894" y="344"/>
                    <a:pt x="434" y="688"/>
                    <a:pt x="1" y="1066"/>
                  </a:cubicBezTo>
                  <a:cubicBezTo>
                    <a:pt x="145" y="1265"/>
                    <a:pt x="290" y="1437"/>
                    <a:pt x="461" y="1609"/>
                  </a:cubicBezTo>
                  <a:cubicBezTo>
                    <a:pt x="1032" y="2234"/>
                    <a:pt x="1637" y="2695"/>
                    <a:pt x="2324" y="3066"/>
                  </a:cubicBezTo>
                  <a:cubicBezTo>
                    <a:pt x="2855" y="3333"/>
                    <a:pt x="3410" y="3421"/>
                    <a:pt x="3986" y="3421"/>
                  </a:cubicBezTo>
                  <a:cubicBezTo>
                    <a:pt x="4655" y="3421"/>
                    <a:pt x="5353" y="3303"/>
                    <a:pt x="6077" y="3210"/>
                  </a:cubicBezTo>
                  <a:cubicBezTo>
                    <a:pt x="6276" y="3183"/>
                    <a:pt x="6675" y="3155"/>
                    <a:pt x="6675" y="3039"/>
                  </a:cubicBezTo>
                  <a:cubicBezTo>
                    <a:pt x="6647" y="2867"/>
                    <a:pt x="6331" y="2922"/>
                    <a:pt x="6187" y="2867"/>
                  </a:cubicBezTo>
                  <a:cubicBezTo>
                    <a:pt x="6304" y="2867"/>
                    <a:pt x="6647" y="2867"/>
                    <a:pt x="6647" y="2722"/>
                  </a:cubicBezTo>
                  <a:cubicBezTo>
                    <a:pt x="6620" y="2578"/>
                    <a:pt x="6304" y="2612"/>
                    <a:pt x="6221" y="2578"/>
                  </a:cubicBezTo>
                  <a:cubicBezTo>
                    <a:pt x="6276" y="2551"/>
                    <a:pt x="6620" y="2551"/>
                    <a:pt x="6592" y="2441"/>
                  </a:cubicBezTo>
                  <a:cubicBezTo>
                    <a:pt x="6565" y="2296"/>
                    <a:pt x="6187" y="2351"/>
                    <a:pt x="6104" y="2296"/>
                  </a:cubicBezTo>
                  <a:cubicBezTo>
                    <a:pt x="6221" y="2269"/>
                    <a:pt x="6530" y="2269"/>
                    <a:pt x="6530" y="2152"/>
                  </a:cubicBezTo>
                  <a:cubicBezTo>
                    <a:pt x="6551" y="2065"/>
                    <a:pt x="6455" y="2041"/>
                    <a:pt x="6332" y="2041"/>
                  </a:cubicBezTo>
                  <a:cubicBezTo>
                    <a:pt x="6250" y="2041"/>
                    <a:pt x="6156" y="2052"/>
                    <a:pt x="6077" y="2063"/>
                  </a:cubicBezTo>
                  <a:cubicBezTo>
                    <a:pt x="5999" y="2063"/>
                    <a:pt x="5445" y="2130"/>
                    <a:pt x="4837" y="2130"/>
                  </a:cubicBezTo>
                  <a:cubicBezTo>
                    <a:pt x="4310" y="2130"/>
                    <a:pt x="3742" y="2079"/>
                    <a:pt x="3410" y="1891"/>
                  </a:cubicBezTo>
                  <a:cubicBezTo>
                    <a:pt x="2640" y="1492"/>
                    <a:pt x="1953" y="894"/>
                    <a:pt x="13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977823" y="3358248"/>
              <a:ext cx="841584" cy="311670"/>
            </a:xfrm>
            <a:custGeom>
              <a:rect b="b" l="l" r="r" t="t"/>
              <a:pathLst>
                <a:path extrusionOk="0" h="2472" w="6675">
                  <a:moveTo>
                    <a:pt x="173" y="0"/>
                  </a:moveTo>
                  <a:cubicBezTo>
                    <a:pt x="118" y="28"/>
                    <a:pt x="63" y="83"/>
                    <a:pt x="1" y="117"/>
                  </a:cubicBezTo>
                  <a:cubicBezTo>
                    <a:pt x="145" y="316"/>
                    <a:pt x="290" y="488"/>
                    <a:pt x="461" y="660"/>
                  </a:cubicBezTo>
                  <a:cubicBezTo>
                    <a:pt x="1032" y="1285"/>
                    <a:pt x="1637" y="1746"/>
                    <a:pt x="2324" y="2117"/>
                  </a:cubicBezTo>
                  <a:cubicBezTo>
                    <a:pt x="2855" y="2384"/>
                    <a:pt x="3410" y="2472"/>
                    <a:pt x="3986" y="2472"/>
                  </a:cubicBezTo>
                  <a:cubicBezTo>
                    <a:pt x="4655" y="2472"/>
                    <a:pt x="5353" y="2354"/>
                    <a:pt x="6077" y="2261"/>
                  </a:cubicBezTo>
                  <a:cubicBezTo>
                    <a:pt x="6276" y="2234"/>
                    <a:pt x="6675" y="2206"/>
                    <a:pt x="6675" y="2090"/>
                  </a:cubicBezTo>
                  <a:lnTo>
                    <a:pt x="6675" y="2090"/>
                  </a:lnTo>
                  <a:cubicBezTo>
                    <a:pt x="6530" y="2117"/>
                    <a:pt x="6331" y="2145"/>
                    <a:pt x="6221" y="2145"/>
                  </a:cubicBezTo>
                  <a:cubicBezTo>
                    <a:pt x="5485" y="2238"/>
                    <a:pt x="4774" y="2367"/>
                    <a:pt x="4094" y="2367"/>
                  </a:cubicBezTo>
                  <a:cubicBezTo>
                    <a:pt x="3529" y="2367"/>
                    <a:pt x="2986" y="2278"/>
                    <a:pt x="2468" y="2007"/>
                  </a:cubicBezTo>
                  <a:cubicBezTo>
                    <a:pt x="1809" y="1629"/>
                    <a:pt x="1176" y="1175"/>
                    <a:pt x="606" y="543"/>
                  </a:cubicBezTo>
                  <a:cubicBezTo>
                    <a:pt x="461" y="371"/>
                    <a:pt x="290" y="199"/>
                    <a:pt x="173" y="0"/>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692768" y="2768844"/>
              <a:ext cx="701131" cy="604175"/>
            </a:xfrm>
            <a:custGeom>
              <a:rect b="b" l="l" r="r" t="t"/>
              <a:pathLst>
                <a:path extrusionOk="0" h="4792" w="5561">
                  <a:moveTo>
                    <a:pt x="3047" y="0"/>
                  </a:moveTo>
                  <a:cubicBezTo>
                    <a:pt x="2831" y="0"/>
                    <a:pt x="2609" y="29"/>
                    <a:pt x="2379" y="91"/>
                  </a:cubicBezTo>
                  <a:cubicBezTo>
                    <a:pt x="2262" y="118"/>
                    <a:pt x="2179" y="180"/>
                    <a:pt x="2063" y="208"/>
                  </a:cubicBezTo>
                  <a:lnTo>
                    <a:pt x="2035" y="208"/>
                  </a:lnTo>
                  <a:cubicBezTo>
                    <a:pt x="2035" y="235"/>
                    <a:pt x="2008" y="235"/>
                    <a:pt x="2008" y="235"/>
                  </a:cubicBezTo>
                  <a:cubicBezTo>
                    <a:pt x="1891" y="290"/>
                    <a:pt x="1746" y="352"/>
                    <a:pt x="1636" y="434"/>
                  </a:cubicBezTo>
                  <a:cubicBezTo>
                    <a:pt x="922" y="867"/>
                    <a:pt x="489" y="1383"/>
                    <a:pt x="117" y="1898"/>
                  </a:cubicBezTo>
                  <a:cubicBezTo>
                    <a:pt x="117" y="1926"/>
                    <a:pt x="90" y="1953"/>
                    <a:pt x="62" y="1981"/>
                  </a:cubicBezTo>
                  <a:cubicBezTo>
                    <a:pt x="28" y="2043"/>
                    <a:pt x="1" y="2070"/>
                    <a:pt x="1" y="2125"/>
                  </a:cubicBezTo>
                  <a:cubicBezTo>
                    <a:pt x="145" y="2242"/>
                    <a:pt x="289" y="2325"/>
                    <a:pt x="434" y="2414"/>
                  </a:cubicBezTo>
                  <a:cubicBezTo>
                    <a:pt x="660" y="2558"/>
                    <a:pt x="860" y="2668"/>
                    <a:pt x="1059" y="2785"/>
                  </a:cubicBezTo>
                  <a:cubicBezTo>
                    <a:pt x="1148" y="2813"/>
                    <a:pt x="1203" y="2868"/>
                    <a:pt x="1231" y="2902"/>
                  </a:cubicBezTo>
                  <a:lnTo>
                    <a:pt x="1265" y="2929"/>
                  </a:lnTo>
                  <a:cubicBezTo>
                    <a:pt x="1293" y="2984"/>
                    <a:pt x="1320" y="3074"/>
                    <a:pt x="1348" y="3129"/>
                  </a:cubicBezTo>
                  <a:lnTo>
                    <a:pt x="1348" y="3156"/>
                  </a:lnTo>
                  <a:cubicBezTo>
                    <a:pt x="1437" y="3355"/>
                    <a:pt x="1520" y="3555"/>
                    <a:pt x="1636" y="3761"/>
                  </a:cubicBezTo>
                  <a:cubicBezTo>
                    <a:pt x="1836" y="4132"/>
                    <a:pt x="2035" y="4476"/>
                    <a:pt x="2262" y="4792"/>
                  </a:cubicBezTo>
                  <a:cubicBezTo>
                    <a:pt x="2695" y="4414"/>
                    <a:pt x="3155" y="4070"/>
                    <a:pt x="3582" y="3727"/>
                  </a:cubicBezTo>
                  <a:cubicBezTo>
                    <a:pt x="3437" y="3500"/>
                    <a:pt x="3265" y="3246"/>
                    <a:pt x="3121" y="2984"/>
                  </a:cubicBezTo>
                  <a:cubicBezTo>
                    <a:pt x="3293" y="2758"/>
                    <a:pt x="3499" y="2524"/>
                    <a:pt x="3671" y="2325"/>
                  </a:cubicBezTo>
                  <a:cubicBezTo>
                    <a:pt x="3726" y="2242"/>
                    <a:pt x="3808" y="2125"/>
                    <a:pt x="3898" y="2098"/>
                  </a:cubicBezTo>
                  <a:cubicBezTo>
                    <a:pt x="3953" y="2297"/>
                    <a:pt x="4015" y="2496"/>
                    <a:pt x="4097" y="2730"/>
                  </a:cubicBezTo>
                  <a:cubicBezTo>
                    <a:pt x="4585" y="2558"/>
                    <a:pt x="5073" y="2469"/>
                    <a:pt x="5561" y="2325"/>
                  </a:cubicBezTo>
                  <a:cubicBezTo>
                    <a:pt x="5561" y="2270"/>
                    <a:pt x="5561" y="2242"/>
                    <a:pt x="5527" y="2180"/>
                  </a:cubicBezTo>
                  <a:cubicBezTo>
                    <a:pt x="5472" y="1782"/>
                    <a:pt x="5444" y="1321"/>
                    <a:pt x="5245" y="1012"/>
                  </a:cubicBezTo>
                  <a:cubicBezTo>
                    <a:pt x="5245" y="977"/>
                    <a:pt x="5217" y="950"/>
                    <a:pt x="5217" y="950"/>
                  </a:cubicBezTo>
                  <a:cubicBezTo>
                    <a:pt x="5100" y="806"/>
                    <a:pt x="4956" y="696"/>
                    <a:pt x="4812" y="579"/>
                  </a:cubicBezTo>
                  <a:cubicBezTo>
                    <a:pt x="4667" y="496"/>
                    <a:pt x="4557" y="434"/>
                    <a:pt x="4413" y="379"/>
                  </a:cubicBezTo>
                  <a:cubicBezTo>
                    <a:pt x="3977" y="142"/>
                    <a:pt x="3528" y="0"/>
                    <a:pt x="3047" y="0"/>
                  </a:cubicBez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1032414" y="2986451"/>
              <a:ext cx="68588" cy="158735"/>
            </a:xfrm>
            <a:custGeom>
              <a:rect b="b" l="l" r="r" t="t"/>
              <a:pathLst>
                <a:path extrusionOk="0" h="1259" w="544">
                  <a:moveTo>
                    <a:pt x="1" y="1"/>
                  </a:moveTo>
                  <a:cubicBezTo>
                    <a:pt x="145" y="399"/>
                    <a:pt x="290" y="688"/>
                    <a:pt x="544" y="1114"/>
                  </a:cubicBezTo>
                  <a:lnTo>
                    <a:pt x="461" y="1258"/>
                  </a:lnTo>
                  <a:cubicBezTo>
                    <a:pt x="118" y="626"/>
                    <a:pt x="1" y="172"/>
                    <a:pt x="1" y="1"/>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19347" y="3022004"/>
              <a:ext cx="180294" cy="351007"/>
            </a:xfrm>
            <a:custGeom>
              <a:rect b="b" l="l" r="r" t="t"/>
              <a:pathLst>
                <a:path extrusionOk="0" h="2784" w="1430">
                  <a:moveTo>
                    <a:pt x="1258" y="2784"/>
                  </a:moveTo>
                  <a:cubicBezTo>
                    <a:pt x="914" y="2323"/>
                    <a:pt x="571" y="1719"/>
                    <a:pt x="344" y="1121"/>
                  </a:cubicBezTo>
                  <a:cubicBezTo>
                    <a:pt x="316" y="1066"/>
                    <a:pt x="261" y="949"/>
                    <a:pt x="227" y="894"/>
                  </a:cubicBezTo>
                  <a:cubicBezTo>
                    <a:pt x="117" y="433"/>
                    <a:pt x="0" y="0"/>
                    <a:pt x="0" y="0"/>
                  </a:cubicBezTo>
                  <a:cubicBezTo>
                    <a:pt x="399" y="1148"/>
                    <a:pt x="1430" y="2667"/>
                    <a:pt x="1430" y="2667"/>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1184082" y="3011540"/>
              <a:ext cx="46902" cy="101620"/>
            </a:xfrm>
            <a:custGeom>
              <a:rect b="b" l="l" r="r" t="t"/>
              <a:pathLst>
                <a:path extrusionOk="0" h="806" w="372">
                  <a:moveTo>
                    <a:pt x="173" y="1"/>
                  </a:moveTo>
                  <a:cubicBezTo>
                    <a:pt x="118" y="28"/>
                    <a:pt x="28" y="118"/>
                    <a:pt x="1" y="173"/>
                  </a:cubicBezTo>
                  <a:cubicBezTo>
                    <a:pt x="56" y="372"/>
                    <a:pt x="118" y="571"/>
                    <a:pt x="200" y="805"/>
                  </a:cubicBezTo>
                  <a:cubicBezTo>
                    <a:pt x="255" y="771"/>
                    <a:pt x="317" y="743"/>
                    <a:pt x="372" y="743"/>
                  </a:cubicBezTo>
                  <a:cubicBezTo>
                    <a:pt x="289" y="516"/>
                    <a:pt x="227" y="200"/>
                    <a:pt x="173" y="1"/>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1129492" y="2574814"/>
              <a:ext cx="264390" cy="278385"/>
            </a:xfrm>
            <a:custGeom>
              <a:rect b="b" l="l" r="r" t="t"/>
              <a:pathLst>
                <a:path extrusionOk="0" h="2208" w="2097">
                  <a:moveTo>
                    <a:pt x="1293" y="1719"/>
                  </a:moveTo>
                  <a:cubicBezTo>
                    <a:pt x="1238" y="1774"/>
                    <a:pt x="1203" y="1863"/>
                    <a:pt x="1176" y="1946"/>
                  </a:cubicBezTo>
                  <a:cubicBezTo>
                    <a:pt x="1148" y="2035"/>
                    <a:pt x="1121" y="2145"/>
                    <a:pt x="1032" y="2173"/>
                  </a:cubicBezTo>
                  <a:cubicBezTo>
                    <a:pt x="977" y="2207"/>
                    <a:pt x="860" y="2207"/>
                    <a:pt x="805" y="2173"/>
                  </a:cubicBezTo>
                  <a:cubicBezTo>
                    <a:pt x="688" y="2145"/>
                    <a:pt x="317" y="1918"/>
                    <a:pt x="289" y="1747"/>
                  </a:cubicBezTo>
                  <a:cubicBezTo>
                    <a:pt x="289" y="1657"/>
                    <a:pt x="344" y="1575"/>
                    <a:pt x="379" y="1485"/>
                  </a:cubicBezTo>
                  <a:cubicBezTo>
                    <a:pt x="406" y="1403"/>
                    <a:pt x="434" y="1348"/>
                    <a:pt x="461" y="1259"/>
                  </a:cubicBezTo>
                  <a:cubicBezTo>
                    <a:pt x="207" y="1314"/>
                    <a:pt x="1" y="771"/>
                    <a:pt x="379" y="832"/>
                  </a:cubicBezTo>
                  <a:cubicBezTo>
                    <a:pt x="434" y="516"/>
                    <a:pt x="578" y="228"/>
                    <a:pt x="949" y="145"/>
                  </a:cubicBezTo>
                  <a:cubicBezTo>
                    <a:pt x="1437" y="1"/>
                    <a:pt x="1863" y="283"/>
                    <a:pt x="1953" y="688"/>
                  </a:cubicBezTo>
                  <a:cubicBezTo>
                    <a:pt x="2097" y="1142"/>
                    <a:pt x="1808" y="1602"/>
                    <a:pt x="1293" y="171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1237790" y="2758506"/>
              <a:ext cx="54719" cy="58249"/>
            </a:xfrm>
            <a:custGeom>
              <a:rect b="b" l="l" r="r" t="t"/>
              <a:pathLst>
                <a:path extrusionOk="0" h="462" w="434">
                  <a:moveTo>
                    <a:pt x="63" y="1"/>
                  </a:moveTo>
                  <a:cubicBezTo>
                    <a:pt x="63" y="1"/>
                    <a:pt x="1" y="317"/>
                    <a:pt x="344" y="461"/>
                  </a:cubicBezTo>
                  <a:lnTo>
                    <a:pt x="434" y="262"/>
                  </a:lnTo>
                  <a:cubicBezTo>
                    <a:pt x="145" y="235"/>
                    <a:pt x="63" y="1"/>
                    <a:pt x="63" y="1"/>
                  </a:cubicBezTo>
                  <a:close/>
                </a:path>
              </a:pathLst>
            </a:custGeom>
            <a:solidFill>
              <a:srgbClr val="CA7B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1177148" y="2534974"/>
              <a:ext cx="252286" cy="202106"/>
            </a:xfrm>
            <a:custGeom>
              <a:rect b="b" l="l" r="r" t="t"/>
              <a:pathLst>
                <a:path extrusionOk="0" h="1603" w="2001">
                  <a:moveTo>
                    <a:pt x="1575" y="118"/>
                  </a:moveTo>
                  <a:cubicBezTo>
                    <a:pt x="1685" y="227"/>
                    <a:pt x="1430" y="344"/>
                    <a:pt x="1313" y="427"/>
                  </a:cubicBezTo>
                  <a:cubicBezTo>
                    <a:pt x="1485" y="427"/>
                    <a:pt x="1829" y="172"/>
                    <a:pt x="1918" y="317"/>
                  </a:cubicBezTo>
                  <a:cubicBezTo>
                    <a:pt x="2001" y="461"/>
                    <a:pt x="1719" y="599"/>
                    <a:pt x="1602" y="688"/>
                  </a:cubicBezTo>
                  <a:cubicBezTo>
                    <a:pt x="1375" y="860"/>
                    <a:pt x="1114" y="915"/>
                    <a:pt x="770" y="1004"/>
                  </a:cubicBezTo>
                  <a:cubicBezTo>
                    <a:pt x="654" y="1032"/>
                    <a:pt x="544" y="1059"/>
                    <a:pt x="482" y="1087"/>
                  </a:cubicBezTo>
                  <a:cubicBezTo>
                    <a:pt x="427" y="1148"/>
                    <a:pt x="399" y="1258"/>
                    <a:pt x="399" y="1348"/>
                  </a:cubicBezTo>
                  <a:cubicBezTo>
                    <a:pt x="372" y="1430"/>
                    <a:pt x="399" y="1602"/>
                    <a:pt x="282" y="1602"/>
                  </a:cubicBezTo>
                  <a:cubicBezTo>
                    <a:pt x="200" y="1602"/>
                    <a:pt x="228" y="1492"/>
                    <a:pt x="200" y="1403"/>
                  </a:cubicBezTo>
                  <a:cubicBezTo>
                    <a:pt x="200" y="1348"/>
                    <a:pt x="173" y="1286"/>
                    <a:pt x="138" y="1231"/>
                  </a:cubicBezTo>
                  <a:cubicBezTo>
                    <a:pt x="83" y="1176"/>
                    <a:pt x="56" y="1148"/>
                    <a:pt x="1" y="1148"/>
                  </a:cubicBezTo>
                  <a:cubicBezTo>
                    <a:pt x="1" y="770"/>
                    <a:pt x="173" y="461"/>
                    <a:pt x="544" y="344"/>
                  </a:cubicBezTo>
                  <a:cubicBezTo>
                    <a:pt x="654" y="317"/>
                    <a:pt x="798" y="344"/>
                    <a:pt x="942" y="317"/>
                  </a:cubicBezTo>
                  <a:cubicBezTo>
                    <a:pt x="1169" y="289"/>
                    <a:pt x="1485" y="1"/>
                    <a:pt x="1575" y="118"/>
                  </a:cubicBezTo>
                  <a:close/>
                </a:path>
              </a:pathLst>
            </a:custGeom>
            <a:solidFill>
              <a:srgbClr val="3C21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1216105" y="2813097"/>
              <a:ext cx="83339" cy="79052"/>
            </a:xfrm>
            <a:custGeom>
              <a:rect b="b" l="l" r="r" t="t"/>
              <a:pathLst>
                <a:path extrusionOk="0" h="627" w="661">
                  <a:moveTo>
                    <a:pt x="118" y="145"/>
                  </a:moveTo>
                  <a:cubicBezTo>
                    <a:pt x="1" y="228"/>
                    <a:pt x="145" y="599"/>
                    <a:pt x="207" y="626"/>
                  </a:cubicBezTo>
                  <a:cubicBezTo>
                    <a:pt x="235" y="626"/>
                    <a:pt x="461" y="455"/>
                    <a:pt x="551" y="372"/>
                  </a:cubicBezTo>
                  <a:cubicBezTo>
                    <a:pt x="606" y="345"/>
                    <a:pt x="633" y="317"/>
                    <a:pt x="661" y="255"/>
                  </a:cubicBezTo>
                  <a:cubicBezTo>
                    <a:pt x="661" y="200"/>
                    <a:pt x="606" y="83"/>
                    <a:pt x="578" y="56"/>
                  </a:cubicBezTo>
                  <a:cubicBezTo>
                    <a:pt x="551" y="1"/>
                    <a:pt x="489" y="28"/>
                    <a:pt x="434" y="56"/>
                  </a:cubicBezTo>
                  <a:cubicBezTo>
                    <a:pt x="406" y="56"/>
                    <a:pt x="173" y="111"/>
                    <a:pt x="118" y="14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1140838" y="2776787"/>
              <a:ext cx="97082" cy="104899"/>
            </a:xfrm>
            <a:custGeom>
              <a:rect b="b" l="l" r="r" t="t"/>
              <a:pathLst>
                <a:path extrusionOk="0" h="832" w="770">
                  <a:moveTo>
                    <a:pt x="687" y="433"/>
                  </a:moveTo>
                  <a:cubicBezTo>
                    <a:pt x="770" y="543"/>
                    <a:pt x="461" y="832"/>
                    <a:pt x="399" y="832"/>
                  </a:cubicBezTo>
                  <a:cubicBezTo>
                    <a:pt x="371" y="804"/>
                    <a:pt x="117" y="399"/>
                    <a:pt x="55" y="289"/>
                  </a:cubicBezTo>
                  <a:cubicBezTo>
                    <a:pt x="28" y="261"/>
                    <a:pt x="0" y="200"/>
                    <a:pt x="28" y="145"/>
                  </a:cubicBezTo>
                  <a:cubicBezTo>
                    <a:pt x="55" y="90"/>
                    <a:pt x="144" y="28"/>
                    <a:pt x="199" y="0"/>
                  </a:cubicBezTo>
                  <a:cubicBezTo>
                    <a:pt x="227" y="0"/>
                    <a:pt x="289" y="28"/>
                    <a:pt x="316" y="55"/>
                  </a:cubicBezTo>
                  <a:cubicBezTo>
                    <a:pt x="344" y="90"/>
                    <a:pt x="660" y="371"/>
                    <a:pt x="687" y="43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1169331" y="2834782"/>
              <a:ext cx="65183" cy="167560"/>
            </a:xfrm>
            <a:custGeom>
              <a:rect b="b" l="l" r="r" t="t"/>
              <a:pathLst>
                <a:path extrusionOk="0" h="1329" w="517">
                  <a:moveTo>
                    <a:pt x="461" y="1"/>
                  </a:moveTo>
                  <a:cubicBezTo>
                    <a:pt x="434" y="28"/>
                    <a:pt x="317" y="145"/>
                    <a:pt x="317" y="173"/>
                  </a:cubicBezTo>
                  <a:cubicBezTo>
                    <a:pt x="317" y="200"/>
                    <a:pt x="372" y="200"/>
                    <a:pt x="372" y="228"/>
                  </a:cubicBezTo>
                  <a:cubicBezTo>
                    <a:pt x="372" y="255"/>
                    <a:pt x="28" y="832"/>
                    <a:pt x="1" y="887"/>
                  </a:cubicBezTo>
                  <a:cubicBezTo>
                    <a:pt x="1" y="915"/>
                    <a:pt x="63" y="1204"/>
                    <a:pt x="90" y="1314"/>
                  </a:cubicBezTo>
                  <a:cubicBezTo>
                    <a:pt x="109" y="1314"/>
                    <a:pt x="115" y="1329"/>
                    <a:pt x="125" y="1329"/>
                  </a:cubicBezTo>
                  <a:cubicBezTo>
                    <a:pt x="130" y="1329"/>
                    <a:pt x="136" y="1325"/>
                    <a:pt x="145" y="1314"/>
                  </a:cubicBezTo>
                  <a:cubicBezTo>
                    <a:pt x="235" y="1259"/>
                    <a:pt x="434" y="1032"/>
                    <a:pt x="434" y="1004"/>
                  </a:cubicBezTo>
                  <a:lnTo>
                    <a:pt x="434" y="255"/>
                  </a:lnTo>
                  <a:cubicBezTo>
                    <a:pt x="461" y="228"/>
                    <a:pt x="489" y="228"/>
                    <a:pt x="516" y="200"/>
                  </a:cubicBezTo>
                  <a:lnTo>
                    <a:pt x="489" y="28"/>
                  </a:lnTo>
                  <a:lnTo>
                    <a:pt x="461" y="1"/>
                  </a:lnTo>
                  <a:close/>
                </a:path>
              </a:pathLst>
            </a:custGeom>
            <a:solidFill>
              <a:srgbClr val="AD7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 name="Google Shape;450;p31"/>
          <p:cNvSpPr txBox="1"/>
          <p:nvPr>
            <p:ph type="title"/>
          </p:nvPr>
        </p:nvSpPr>
        <p:spPr>
          <a:xfrm>
            <a:off x="2710425" y="706500"/>
            <a:ext cx="3898500" cy="209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700"/>
              <a:t>Welcome to </a:t>
            </a:r>
            <a:endParaRPr sz="3700"/>
          </a:p>
          <a:p>
            <a:pPr indent="0" lvl="0" marL="0" rtl="0" algn="ctr">
              <a:spcBef>
                <a:spcPts val="0"/>
              </a:spcBef>
              <a:spcAft>
                <a:spcPts val="0"/>
              </a:spcAft>
              <a:buClr>
                <a:schemeClr val="dk1"/>
              </a:buClr>
              <a:buSzPts val="1100"/>
              <a:buFont typeface="Arial"/>
              <a:buNone/>
            </a:pPr>
            <a:r>
              <a:rPr lang="en" sz="3700"/>
              <a:t>Sinagua Middle School’s </a:t>
            </a:r>
            <a:endParaRPr sz="3700"/>
          </a:p>
          <a:p>
            <a:pPr indent="0" lvl="0" marL="0" rtl="0" algn="ctr">
              <a:spcBef>
                <a:spcPts val="0"/>
              </a:spcBef>
              <a:spcAft>
                <a:spcPts val="0"/>
              </a:spcAft>
              <a:buClr>
                <a:schemeClr val="dk1"/>
              </a:buClr>
              <a:buSzPts val="1100"/>
              <a:buFont typeface="Arial"/>
              <a:buNone/>
            </a:pPr>
            <a:r>
              <a:rPr lang="en" sz="3700"/>
              <a:t>IB Parent Night</a:t>
            </a:r>
            <a:endParaRPr sz="3700"/>
          </a:p>
        </p:txBody>
      </p:sp>
      <p:grpSp>
        <p:nvGrpSpPr>
          <p:cNvPr id="451" name="Google Shape;451;p31"/>
          <p:cNvGrpSpPr/>
          <p:nvPr/>
        </p:nvGrpSpPr>
        <p:grpSpPr>
          <a:xfrm>
            <a:off x="864178" y="1253622"/>
            <a:ext cx="1450413" cy="3501890"/>
            <a:chOff x="1972000" y="2443350"/>
            <a:chExt cx="83325" cy="203350"/>
          </a:xfrm>
        </p:grpSpPr>
        <p:sp>
          <p:nvSpPr>
            <p:cNvPr id="452" name="Google Shape;452;p31"/>
            <p:cNvSpPr/>
            <p:nvPr/>
          </p:nvSpPr>
          <p:spPr>
            <a:xfrm>
              <a:off x="2022000" y="2444950"/>
              <a:ext cx="30825" cy="140925"/>
            </a:xfrm>
            <a:custGeom>
              <a:rect b="b" l="l" r="r" t="t"/>
              <a:pathLst>
                <a:path extrusionOk="0" h="5637" w="1233">
                  <a:moveTo>
                    <a:pt x="717" y="1"/>
                  </a:moveTo>
                  <a:cubicBezTo>
                    <a:pt x="501" y="1"/>
                    <a:pt x="317" y="1437"/>
                    <a:pt x="265" y="1801"/>
                  </a:cubicBezTo>
                  <a:cubicBezTo>
                    <a:pt x="249" y="1853"/>
                    <a:pt x="149" y="1785"/>
                    <a:pt x="133" y="1937"/>
                  </a:cubicBezTo>
                  <a:cubicBezTo>
                    <a:pt x="117" y="2117"/>
                    <a:pt x="233" y="2069"/>
                    <a:pt x="217" y="2117"/>
                  </a:cubicBezTo>
                  <a:lnTo>
                    <a:pt x="17" y="5269"/>
                  </a:lnTo>
                  <a:cubicBezTo>
                    <a:pt x="0" y="5453"/>
                    <a:pt x="149" y="5617"/>
                    <a:pt x="333" y="5637"/>
                  </a:cubicBezTo>
                  <a:lnTo>
                    <a:pt x="349" y="5637"/>
                  </a:lnTo>
                  <a:cubicBezTo>
                    <a:pt x="533" y="5637"/>
                    <a:pt x="681" y="5485"/>
                    <a:pt x="701" y="5317"/>
                  </a:cubicBezTo>
                  <a:lnTo>
                    <a:pt x="981" y="1237"/>
                  </a:lnTo>
                  <a:cubicBezTo>
                    <a:pt x="984" y="1215"/>
                    <a:pt x="986" y="1205"/>
                    <a:pt x="988" y="1205"/>
                  </a:cubicBezTo>
                  <a:cubicBezTo>
                    <a:pt x="1009" y="1205"/>
                    <a:pt x="979" y="2301"/>
                    <a:pt x="1133" y="2301"/>
                  </a:cubicBezTo>
                  <a:cubicBezTo>
                    <a:pt x="1233" y="2301"/>
                    <a:pt x="1133" y="485"/>
                    <a:pt x="1001" y="385"/>
                  </a:cubicBezTo>
                  <a:cubicBezTo>
                    <a:pt x="865" y="301"/>
                    <a:pt x="901" y="1"/>
                    <a:pt x="717"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2004000" y="2474200"/>
              <a:ext cx="15525" cy="106675"/>
            </a:xfrm>
            <a:custGeom>
              <a:rect b="b" l="l" r="r" t="t"/>
              <a:pathLst>
                <a:path extrusionOk="0" h="4267" w="621">
                  <a:moveTo>
                    <a:pt x="234" y="0"/>
                  </a:moveTo>
                  <a:cubicBezTo>
                    <a:pt x="213" y="0"/>
                    <a:pt x="193" y="13"/>
                    <a:pt x="184" y="31"/>
                  </a:cubicBezTo>
                  <a:cubicBezTo>
                    <a:pt x="100" y="231"/>
                    <a:pt x="0" y="347"/>
                    <a:pt x="20" y="447"/>
                  </a:cubicBezTo>
                  <a:lnTo>
                    <a:pt x="168" y="4047"/>
                  </a:lnTo>
                  <a:cubicBezTo>
                    <a:pt x="168" y="4167"/>
                    <a:pt x="268" y="4267"/>
                    <a:pt x="384" y="4267"/>
                  </a:cubicBezTo>
                  <a:lnTo>
                    <a:pt x="400" y="4267"/>
                  </a:lnTo>
                  <a:cubicBezTo>
                    <a:pt x="520" y="4267"/>
                    <a:pt x="620" y="4147"/>
                    <a:pt x="600" y="4031"/>
                  </a:cubicBezTo>
                  <a:lnTo>
                    <a:pt x="452" y="431"/>
                  </a:lnTo>
                  <a:cubicBezTo>
                    <a:pt x="452" y="347"/>
                    <a:pt x="352" y="147"/>
                    <a:pt x="284" y="31"/>
                  </a:cubicBezTo>
                  <a:cubicBezTo>
                    <a:pt x="270" y="9"/>
                    <a:pt x="252" y="0"/>
                    <a:pt x="2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1977000" y="2443350"/>
              <a:ext cx="36625" cy="179150"/>
            </a:xfrm>
            <a:custGeom>
              <a:rect b="b" l="l" r="r" t="t"/>
              <a:pathLst>
                <a:path extrusionOk="0" h="7166" w="1465">
                  <a:moveTo>
                    <a:pt x="280" y="1"/>
                  </a:moveTo>
                  <a:cubicBezTo>
                    <a:pt x="180" y="1"/>
                    <a:pt x="0" y="665"/>
                    <a:pt x="32" y="881"/>
                  </a:cubicBezTo>
                  <a:lnTo>
                    <a:pt x="700" y="6833"/>
                  </a:lnTo>
                  <a:cubicBezTo>
                    <a:pt x="716" y="7033"/>
                    <a:pt x="880" y="7165"/>
                    <a:pt x="1064" y="7165"/>
                  </a:cubicBezTo>
                  <a:lnTo>
                    <a:pt x="1100" y="7165"/>
                  </a:lnTo>
                  <a:cubicBezTo>
                    <a:pt x="1316" y="7149"/>
                    <a:pt x="1464" y="6965"/>
                    <a:pt x="1432" y="6749"/>
                  </a:cubicBezTo>
                  <a:lnTo>
                    <a:pt x="780" y="801"/>
                  </a:lnTo>
                  <a:cubicBezTo>
                    <a:pt x="748" y="581"/>
                    <a:pt x="400" y="1"/>
                    <a:pt x="280" y="1"/>
                  </a:cubicBez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1977000" y="2541650"/>
              <a:ext cx="73325" cy="105050"/>
            </a:xfrm>
            <a:custGeom>
              <a:rect b="b" l="l" r="r" t="t"/>
              <a:pathLst>
                <a:path extrusionOk="0" h="4202" w="2933">
                  <a:moveTo>
                    <a:pt x="332" y="1"/>
                  </a:moveTo>
                  <a:cubicBezTo>
                    <a:pt x="148" y="1"/>
                    <a:pt x="0" y="149"/>
                    <a:pt x="0" y="317"/>
                  </a:cubicBezTo>
                  <a:lnTo>
                    <a:pt x="0" y="3333"/>
                  </a:lnTo>
                  <a:cubicBezTo>
                    <a:pt x="0" y="3817"/>
                    <a:pt x="380" y="4201"/>
                    <a:pt x="864" y="4201"/>
                  </a:cubicBezTo>
                  <a:lnTo>
                    <a:pt x="2065" y="4201"/>
                  </a:lnTo>
                  <a:cubicBezTo>
                    <a:pt x="2549" y="4201"/>
                    <a:pt x="2933" y="3817"/>
                    <a:pt x="2933" y="3333"/>
                  </a:cubicBezTo>
                  <a:lnTo>
                    <a:pt x="2933" y="317"/>
                  </a:lnTo>
                  <a:cubicBezTo>
                    <a:pt x="2933" y="149"/>
                    <a:pt x="2781" y="1"/>
                    <a:pt x="26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1972000" y="2532450"/>
              <a:ext cx="83325" cy="28425"/>
            </a:xfrm>
            <a:custGeom>
              <a:rect b="b" l="l" r="r" t="t"/>
              <a:pathLst>
                <a:path extrusionOk="0" h="1137" w="3333">
                  <a:moveTo>
                    <a:pt x="316" y="1"/>
                  </a:moveTo>
                  <a:cubicBezTo>
                    <a:pt x="148" y="1"/>
                    <a:pt x="0" y="137"/>
                    <a:pt x="0" y="317"/>
                  </a:cubicBezTo>
                  <a:lnTo>
                    <a:pt x="0" y="817"/>
                  </a:lnTo>
                  <a:cubicBezTo>
                    <a:pt x="0" y="985"/>
                    <a:pt x="148" y="1137"/>
                    <a:pt x="316" y="1137"/>
                  </a:cubicBezTo>
                  <a:lnTo>
                    <a:pt x="3017" y="1137"/>
                  </a:lnTo>
                  <a:cubicBezTo>
                    <a:pt x="3201" y="1137"/>
                    <a:pt x="3333" y="985"/>
                    <a:pt x="3333" y="817"/>
                  </a:cubicBezTo>
                  <a:lnTo>
                    <a:pt x="3333" y="317"/>
                  </a:lnTo>
                  <a:cubicBezTo>
                    <a:pt x="3333" y="137"/>
                    <a:pt x="3201" y="1"/>
                    <a:pt x="3017" y="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1979000" y="2460250"/>
              <a:ext cx="14150" cy="3825"/>
            </a:xfrm>
            <a:custGeom>
              <a:rect b="b" l="l" r="r" t="t"/>
              <a:pathLst>
                <a:path extrusionOk="0" h="153" w="566">
                  <a:moveTo>
                    <a:pt x="545" y="1"/>
                  </a:moveTo>
                  <a:cubicBezTo>
                    <a:pt x="542" y="1"/>
                    <a:pt x="539" y="2"/>
                    <a:pt x="536" y="5"/>
                  </a:cubicBezTo>
                  <a:cubicBezTo>
                    <a:pt x="442" y="79"/>
                    <a:pt x="329" y="120"/>
                    <a:pt x="213" y="120"/>
                  </a:cubicBezTo>
                  <a:cubicBezTo>
                    <a:pt x="142" y="120"/>
                    <a:pt x="70" y="105"/>
                    <a:pt x="0" y="73"/>
                  </a:cubicBezTo>
                  <a:lnTo>
                    <a:pt x="0" y="89"/>
                  </a:lnTo>
                  <a:cubicBezTo>
                    <a:pt x="78" y="131"/>
                    <a:pt x="160" y="152"/>
                    <a:pt x="241" y="152"/>
                  </a:cubicBezTo>
                  <a:cubicBezTo>
                    <a:pt x="354" y="152"/>
                    <a:pt x="464" y="111"/>
                    <a:pt x="552" y="25"/>
                  </a:cubicBezTo>
                  <a:cubicBezTo>
                    <a:pt x="566" y="25"/>
                    <a:pt x="557" y="1"/>
                    <a:pt x="545"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2027000" y="2497450"/>
              <a:ext cx="16625" cy="1725"/>
            </a:xfrm>
            <a:custGeom>
              <a:rect b="b" l="l" r="r" t="t"/>
              <a:pathLst>
                <a:path extrusionOk="0" h="69" w="665">
                  <a:moveTo>
                    <a:pt x="1" y="1"/>
                  </a:moveTo>
                  <a:lnTo>
                    <a:pt x="1" y="1"/>
                  </a:lnTo>
                  <a:cubicBezTo>
                    <a:pt x="217" y="53"/>
                    <a:pt x="417" y="69"/>
                    <a:pt x="633" y="69"/>
                  </a:cubicBezTo>
                  <a:cubicBezTo>
                    <a:pt x="665" y="69"/>
                    <a:pt x="665" y="37"/>
                    <a:pt x="633" y="37"/>
                  </a:cubicBezTo>
                  <a:cubicBezTo>
                    <a:pt x="433" y="37"/>
                    <a:pt x="217" y="17"/>
                    <a:pt x="1"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2031500" y="2489550"/>
              <a:ext cx="4225" cy="825"/>
            </a:xfrm>
            <a:custGeom>
              <a:rect b="b" l="l" r="r" t="t"/>
              <a:pathLst>
                <a:path extrusionOk="0" h="33" w="169">
                  <a:moveTo>
                    <a:pt x="1" y="1"/>
                  </a:moveTo>
                  <a:cubicBezTo>
                    <a:pt x="53" y="17"/>
                    <a:pt x="101" y="17"/>
                    <a:pt x="153" y="33"/>
                  </a:cubicBezTo>
                  <a:cubicBezTo>
                    <a:pt x="169" y="33"/>
                    <a:pt x="169" y="1"/>
                    <a:pt x="153"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2036500" y="2499250"/>
              <a:ext cx="3825" cy="30625"/>
            </a:xfrm>
            <a:custGeom>
              <a:rect b="b" l="l" r="r" t="t"/>
              <a:pathLst>
                <a:path extrusionOk="0" h="1225" w="153">
                  <a:moveTo>
                    <a:pt x="145" y="1"/>
                  </a:moveTo>
                  <a:cubicBezTo>
                    <a:pt x="141" y="1"/>
                    <a:pt x="137" y="5"/>
                    <a:pt x="137" y="13"/>
                  </a:cubicBezTo>
                  <a:cubicBezTo>
                    <a:pt x="69" y="397"/>
                    <a:pt x="21" y="813"/>
                    <a:pt x="1" y="1213"/>
                  </a:cubicBezTo>
                  <a:cubicBezTo>
                    <a:pt x="1" y="1221"/>
                    <a:pt x="10" y="1225"/>
                    <a:pt x="19" y="1225"/>
                  </a:cubicBezTo>
                  <a:cubicBezTo>
                    <a:pt x="28" y="1225"/>
                    <a:pt x="37" y="1221"/>
                    <a:pt x="37" y="1213"/>
                  </a:cubicBezTo>
                  <a:cubicBezTo>
                    <a:pt x="101" y="813"/>
                    <a:pt x="137" y="413"/>
                    <a:pt x="153" y="13"/>
                  </a:cubicBezTo>
                  <a:cubicBezTo>
                    <a:pt x="153" y="5"/>
                    <a:pt x="149" y="1"/>
                    <a:pt x="145"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2009500" y="2483350"/>
              <a:ext cx="2525" cy="49025"/>
            </a:xfrm>
            <a:custGeom>
              <a:rect b="b" l="l" r="r" t="t"/>
              <a:pathLst>
                <a:path extrusionOk="0" h="1961" w="101">
                  <a:moveTo>
                    <a:pt x="32" y="1"/>
                  </a:moveTo>
                  <a:cubicBezTo>
                    <a:pt x="0" y="649"/>
                    <a:pt x="48" y="1301"/>
                    <a:pt x="64" y="1949"/>
                  </a:cubicBezTo>
                  <a:cubicBezTo>
                    <a:pt x="64" y="1957"/>
                    <a:pt x="68" y="1961"/>
                    <a:pt x="72" y="1961"/>
                  </a:cubicBezTo>
                  <a:cubicBezTo>
                    <a:pt x="76" y="1961"/>
                    <a:pt x="80" y="1957"/>
                    <a:pt x="80" y="1949"/>
                  </a:cubicBezTo>
                  <a:cubicBezTo>
                    <a:pt x="64" y="1301"/>
                    <a:pt x="100" y="649"/>
                    <a:pt x="32"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1996500" y="2561200"/>
              <a:ext cx="53025" cy="1350"/>
            </a:xfrm>
            <a:custGeom>
              <a:rect b="b" l="l" r="r" t="t"/>
              <a:pathLst>
                <a:path extrusionOk="0" h="54" w="2121">
                  <a:moveTo>
                    <a:pt x="888" y="0"/>
                  </a:moveTo>
                  <a:cubicBezTo>
                    <a:pt x="592" y="0"/>
                    <a:pt x="296" y="5"/>
                    <a:pt x="0" y="19"/>
                  </a:cubicBezTo>
                  <a:lnTo>
                    <a:pt x="0" y="35"/>
                  </a:lnTo>
                  <a:cubicBezTo>
                    <a:pt x="296" y="48"/>
                    <a:pt x="592" y="53"/>
                    <a:pt x="888" y="53"/>
                  </a:cubicBezTo>
                  <a:cubicBezTo>
                    <a:pt x="1292" y="53"/>
                    <a:pt x="1696" y="44"/>
                    <a:pt x="2101" y="35"/>
                  </a:cubicBezTo>
                  <a:cubicBezTo>
                    <a:pt x="2121" y="35"/>
                    <a:pt x="2121" y="19"/>
                    <a:pt x="2101" y="19"/>
                  </a:cubicBezTo>
                  <a:cubicBezTo>
                    <a:pt x="2100" y="19"/>
                    <a:pt x="2100" y="19"/>
                    <a:pt x="2099" y="19"/>
                  </a:cubicBezTo>
                  <a:lnTo>
                    <a:pt x="2099" y="19"/>
                  </a:lnTo>
                  <a:cubicBezTo>
                    <a:pt x="2084" y="18"/>
                    <a:pt x="2068" y="3"/>
                    <a:pt x="2053" y="3"/>
                  </a:cubicBezTo>
                  <a:cubicBezTo>
                    <a:pt x="2045" y="3"/>
                    <a:pt x="2041" y="10"/>
                    <a:pt x="2041" y="18"/>
                  </a:cubicBezTo>
                  <a:lnTo>
                    <a:pt x="2041" y="18"/>
                  </a:lnTo>
                  <a:cubicBezTo>
                    <a:pt x="1656" y="9"/>
                    <a:pt x="1272" y="0"/>
                    <a:pt x="888" y="0"/>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31"/>
          <p:cNvSpPr txBox="1"/>
          <p:nvPr>
            <p:ph type="title"/>
          </p:nvPr>
        </p:nvSpPr>
        <p:spPr>
          <a:xfrm>
            <a:off x="2494125" y="3126450"/>
            <a:ext cx="4642500" cy="107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t>In the chat, please type in your student’s name and your name.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0"/>
          <p:cNvSpPr/>
          <p:nvPr/>
        </p:nvSpPr>
        <p:spPr>
          <a:xfrm>
            <a:off x="4081200" y="557850"/>
            <a:ext cx="4171800" cy="4068000"/>
          </a:xfrm>
          <a:prstGeom prst="roundRect">
            <a:avLst>
              <a:gd fmla="val 16667" name="adj"/>
            </a:avLst>
          </a:pr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0"/>
          <p:cNvSpPr txBox="1"/>
          <p:nvPr>
            <p:ph type="title"/>
          </p:nvPr>
        </p:nvSpPr>
        <p:spPr>
          <a:xfrm>
            <a:off x="798600" y="895384"/>
            <a:ext cx="3282600" cy="144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Subject Overviews</a:t>
            </a:r>
            <a:endParaRPr/>
          </a:p>
        </p:txBody>
      </p:sp>
      <p:sp>
        <p:nvSpPr>
          <p:cNvPr id="620" name="Google Shape;620;p40"/>
          <p:cNvSpPr txBox="1"/>
          <p:nvPr>
            <p:ph idx="2" type="body"/>
          </p:nvPr>
        </p:nvSpPr>
        <p:spPr>
          <a:xfrm>
            <a:off x="4081200" y="376700"/>
            <a:ext cx="5000100" cy="40680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250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3">
                  <a:extLst>
                    <a:ext uri="{A12FA001-AC4F-418D-AE19-62706E023703}">
                      <ahyp:hlinkClr val="tx"/>
                    </a:ext>
                  </a:extLst>
                </a:hlinkClick>
              </a:rPr>
              <a:t>Language Acquisition </a:t>
            </a:r>
            <a:r>
              <a:rPr lang="en" sz="1800">
                <a:solidFill>
                  <a:srgbClr val="595959"/>
                </a:solidFill>
                <a:latin typeface="Arial"/>
                <a:ea typeface="Arial"/>
                <a:cs typeface="Arial"/>
                <a:sym typeface="Arial"/>
              </a:rPr>
              <a:t> </a:t>
            </a:r>
            <a:r>
              <a:rPr lang="en" sz="1600">
                <a:solidFill>
                  <a:srgbClr val="595959"/>
                </a:solidFill>
                <a:latin typeface="Arial"/>
                <a:ea typeface="Arial"/>
                <a:cs typeface="Arial"/>
                <a:sym typeface="Arial"/>
              </a:rPr>
              <a:t>(Spanish, Navajo, ASL)</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4">
                  <a:extLst>
                    <a:ext uri="{A12FA001-AC4F-418D-AE19-62706E023703}">
                      <ahyp:hlinkClr val="tx"/>
                    </a:ext>
                  </a:extLst>
                </a:hlinkClick>
              </a:rPr>
              <a:t>Language and Literature</a:t>
            </a:r>
            <a:r>
              <a:rPr lang="en" sz="1800">
                <a:solidFill>
                  <a:srgbClr val="595959"/>
                </a:solidFill>
                <a:latin typeface="Arial"/>
                <a:ea typeface="Arial"/>
                <a:cs typeface="Arial"/>
                <a:sym typeface="Arial"/>
              </a:rPr>
              <a:t> </a:t>
            </a:r>
            <a:r>
              <a:rPr lang="en" sz="1600">
                <a:solidFill>
                  <a:srgbClr val="595959"/>
                </a:solidFill>
                <a:latin typeface="Arial"/>
                <a:ea typeface="Arial"/>
                <a:cs typeface="Arial"/>
                <a:sym typeface="Arial"/>
              </a:rPr>
              <a:t>(English)</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5">
                  <a:extLst>
                    <a:ext uri="{A12FA001-AC4F-418D-AE19-62706E023703}">
                      <ahyp:hlinkClr val="tx"/>
                    </a:ext>
                  </a:extLst>
                </a:hlinkClick>
              </a:rPr>
              <a:t>Mathematics </a:t>
            </a:r>
            <a:r>
              <a:rPr lang="en" sz="1600">
                <a:solidFill>
                  <a:srgbClr val="595959"/>
                </a:solidFill>
                <a:latin typeface="Arial"/>
                <a:ea typeface="Arial"/>
                <a:cs typeface="Arial"/>
                <a:sym typeface="Arial"/>
              </a:rPr>
              <a:t>(all math classes including Algebra)</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6">
                  <a:extLst>
                    <a:ext uri="{A12FA001-AC4F-418D-AE19-62706E023703}">
                      <ahyp:hlinkClr val="tx"/>
                    </a:ext>
                  </a:extLst>
                </a:hlinkClick>
              </a:rPr>
              <a:t>Sciences</a:t>
            </a:r>
            <a:r>
              <a:rPr lang="en" sz="1800">
                <a:solidFill>
                  <a:srgbClr val="595959"/>
                </a:solidFill>
                <a:latin typeface="Arial"/>
                <a:ea typeface="Arial"/>
                <a:cs typeface="Arial"/>
                <a:sym typeface="Arial"/>
              </a:rPr>
              <a:t> </a:t>
            </a:r>
            <a:r>
              <a:rPr lang="en" sz="1600">
                <a:solidFill>
                  <a:srgbClr val="595959"/>
                </a:solidFill>
                <a:latin typeface="Arial"/>
                <a:ea typeface="Arial"/>
                <a:cs typeface="Arial"/>
                <a:sym typeface="Arial"/>
              </a:rPr>
              <a:t>(all science classes including Biology)</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7">
                  <a:extLst>
                    <a:ext uri="{A12FA001-AC4F-418D-AE19-62706E023703}">
                      <ahyp:hlinkClr val="tx"/>
                    </a:ext>
                  </a:extLst>
                </a:hlinkClick>
              </a:rPr>
              <a:t>Arts </a:t>
            </a:r>
            <a:r>
              <a:rPr lang="en" sz="1600">
                <a:solidFill>
                  <a:srgbClr val="595959"/>
                </a:solidFill>
                <a:latin typeface="Arial"/>
                <a:ea typeface="Arial"/>
                <a:cs typeface="Arial"/>
                <a:sym typeface="Arial"/>
              </a:rPr>
              <a:t> (Band, Choir, Orchestra, Art)</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8">
                  <a:extLst>
                    <a:ext uri="{A12FA001-AC4F-418D-AE19-62706E023703}">
                      <ahyp:hlinkClr val="tx"/>
                    </a:ext>
                  </a:extLst>
                </a:hlinkClick>
              </a:rPr>
              <a:t>Design </a:t>
            </a:r>
            <a:r>
              <a:rPr lang="en" sz="1600">
                <a:solidFill>
                  <a:srgbClr val="595959"/>
                </a:solidFill>
                <a:latin typeface="Arial"/>
                <a:ea typeface="Arial"/>
                <a:cs typeface="Arial"/>
                <a:sym typeface="Arial"/>
              </a:rPr>
              <a:t>(Woods, Mixed Media, Engineering)</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9">
                  <a:extLst>
                    <a:ext uri="{A12FA001-AC4F-418D-AE19-62706E023703}">
                      <ahyp:hlinkClr val="tx"/>
                    </a:ext>
                  </a:extLst>
                </a:hlinkClick>
              </a:rPr>
              <a:t>Individuals and Societies </a:t>
            </a:r>
            <a:r>
              <a:rPr lang="en" sz="1600">
                <a:solidFill>
                  <a:srgbClr val="595959"/>
                </a:solidFill>
                <a:latin typeface="Arial"/>
                <a:ea typeface="Arial"/>
                <a:cs typeface="Arial"/>
                <a:sym typeface="Arial"/>
              </a:rPr>
              <a:t> (Social Studies)</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u="sng">
                <a:solidFill>
                  <a:schemeClr val="folHlink"/>
                </a:solidFill>
                <a:latin typeface="Arial"/>
                <a:ea typeface="Arial"/>
                <a:cs typeface="Arial"/>
                <a:sym typeface="Arial"/>
                <a:hlinkClick r:id="rId10">
                  <a:extLst>
                    <a:ext uri="{A12FA001-AC4F-418D-AE19-62706E023703}">
                      <ahyp:hlinkClr val="tx"/>
                    </a:ext>
                  </a:extLst>
                </a:hlinkClick>
              </a:rPr>
              <a:t>Physical and health education </a:t>
            </a:r>
            <a:r>
              <a:rPr lang="en" sz="1600">
                <a:solidFill>
                  <a:srgbClr val="595959"/>
                </a:solidFill>
                <a:latin typeface="Arial"/>
                <a:ea typeface="Arial"/>
                <a:cs typeface="Arial"/>
                <a:sym typeface="Arial"/>
              </a:rPr>
              <a:t> (P.E.)</a:t>
            </a:r>
            <a:endParaRPr sz="1600">
              <a:solidFill>
                <a:srgbClr val="595959"/>
              </a:solidFill>
              <a:latin typeface="Arial"/>
              <a:ea typeface="Arial"/>
              <a:cs typeface="Arial"/>
              <a:sym typeface="Arial"/>
            </a:endParaRPr>
          </a:p>
          <a:p>
            <a:pPr indent="0" lvl="0" marL="114300" rtl="0" algn="l">
              <a:spcBef>
                <a:spcPts val="1200"/>
              </a:spcBef>
              <a:spcAft>
                <a:spcPts val="0"/>
              </a:spcAft>
              <a:buClr>
                <a:schemeClr val="dk1"/>
              </a:buClr>
              <a:buSzPts val="1100"/>
              <a:buFont typeface="Arial"/>
              <a:buNone/>
            </a:pPr>
            <a:r>
              <a:t/>
            </a:r>
            <a:endParaRPr/>
          </a:p>
        </p:txBody>
      </p:sp>
      <p:sp>
        <p:nvSpPr>
          <p:cNvPr id="621" name="Google Shape;621;p40"/>
          <p:cNvSpPr txBox="1"/>
          <p:nvPr/>
        </p:nvSpPr>
        <p:spPr>
          <a:xfrm>
            <a:off x="836250" y="2732125"/>
            <a:ext cx="3050100" cy="228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Disregard section- IV. MYP eAssessment- we are not currently using the eAssessments</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SMS will continue using the district Benchmarks and the state assessment Arizona’s Academic Standards Assessment (AASA)-formerly AzM2</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grpSp>
        <p:nvGrpSpPr>
          <p:cNvPr id="626" name="Google Shape;626;p41"/>
          <p:cNvGrpSpPr/>
          <p:nvPr/>
        </p:nvGrpSpPr>
        <p:grpSpPr>
          <a:xfrm>
            <a:off x="615781" y="2569434"/>
            <a:ext cx="3224613" cy="2076121"/>
            <a:chOff x="4532225" y="2326977"/>
            <a:chExt cx="4055607" cy="2611145"/>
          </a:xfrm>
        </p:grpSpPr>
        <p:sp>
          <p:nvSpPr>
            <p:cNvPr id="627" name="Google Shape;627;p41"/>
            <p:cNvSpPr/>
            <p:nvPr/>
          </p:nvSpPr>
          <p:spPr>
            <a:xfrm>
              <a:off x="4532225" y="2598903"/>
              <a:ext cx="4055607" cy="2339219"/>
            </a:xfrm>
            <a:custGeom>
              <a:rect b="b" l="l" r="r" t="t"/>
              <a:pathLst>
                <a:path extrusionOk="0" h="78616" w="136300">
                  <a:moveTo>
                    <a:pt x="133849" y="39738"/>
                  </a:moveTo>
                  <a:cubicBezTo>
                    <a:pt x="123584" y="41394"/>
                    <a:pt x="113385" y="43315"/>
                    <a:pt x="103185" y="45235"/>
                  </a:cubicBezTo>
                  <a:cubicBezTo>
                    <a:pt x="100404" y="45500"/>
                    <a:pt x="97423" y="46361"/>
                    <a:pt x="94642" y="46891"/>
                  </a:cubicBezTo>
                  <a:cubicBezTo>
                    <a:pt x="93516" y="46891"/>
                    <a:pt x="91595" y="47156"/>
                    <a:pt x="91330" y="47487"/>
                  </a:cubicBezTo>
                  <a:cubicBezTo>
                    <a:pt x="90800" y="48017"/>
                    <a:pt x="89939" y="49408"/>
                    <a:pt x="89145" y="49938"/>
                  </a:cubicBezTo>
                  <a:cubicBezTo>
                    <a:pt x="86893" y="51858"/>
                    <a:pt x="82522" y="54375"/>
                    <a:pt x="78349" y="53779"/>
                  </a:cubicBezTo>
                  <a:lnTo>
                    <a:pt x="77223" y="53779"/>
                  </a:lnTo>
                  <a:cubicBezTo>
                    <a:pt x="76694" y="53779"/>
                    <a:pt x="75568" y="54905"/>
                    <a:pt x="74773" y="55435"/>
                  </a:cubicBezTo>
                  <a:cubicBezTo>
                    <a:pt x="63978" y="62389"/>
                    <a:pt x="52984" y="69277"/>
                    <a:pt x="42188" y="76165"/>
                  </a:cubicBezTo>
                  <a:cubicBezTo>
                    <a:pt x="40797" y="76959"/>
                    <a:pt x="38347" y="78615"/>
                    <a:pt x="36161" y="76165"/>
                  </a:cubicBezTo>
                  <a:cubicBezTo>
                    <a:pt x="28677" y="68416"/>
                    <a:pt x="9074" y="45832"/>
                    <a:pt x="1060" y="36162"/>
                  </a:cubicBezTo>
                  <a:cubicBezTo>
                    <a:pt x="0" y="34771"/>
                    <a:pt x="530" y="33645"/>
                    <a:pt x="1391" y="33380"/>
                  </a:cubicBezTo>
                  <a:cubicBezTo>
                    <a:pt x="28677" y="23446"/>
                    <a:pt x="52984" y="14373"/>
                    <a:pt x="80270" y="4703"/>
                  </a:cubicBezTo>
                  <a:cubicBezTo>
                    <a:pt x="84442" y="3047"/>
                    <a:pt x="88549" y="1657"/>
                    <a:pt x="92456" y="266"/>
                  </a:cubicBezTo>
                  <a:cubicBezTo>
                    <a:pt x="92986" y="1"/>
                    <a:pt x="93251" y="266"/>
                    <a:pt x="93516" y="531"/>
                  </a:cubicBezTo>
                  <a:cubicBezTo>
                    <a:pt x="107358" y="12717"/>
                    <a:pt x="120604" y="24837"/>
                    <a:pt x="134909" y="36957"/>
                  </a:cubicBezTo>
                  <a:cubicBezTo>
                    <a:pt x="136300" y="38083"/>
                    <a:pt x="134909" y="39474"/>
                    <a:pt x="133849" y="39738"/>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4540110" y="3599990"/>
              <a:ext cx="4047721" cy="1303507"/>
            </a:xfrm>
            <a:custGeom>
              <a:rect b="b" l="l" r="r" t="t"/>
              <a:pathLst>
                <a:path extrusionOk="0" h="43808" w="136035">
                  <a:moveTo>
                    <a:pt x="530" y="0"/>
                  </a:moveTo>
                  <a:cubicBezTo>
                    <a:pt x="0" y="596"/>
                    <a:pt x="0" y="1656"/>
                    <a:pt x="795" y="2517"/>
                  </a:cubicBezTo>
                  <a:cubicBezTo>
                    <a:pt x="8809" y="12187"/>
                    <a:pt x="28412" y="34771"/>
                    <a:pt x="35896" y="42520"/>
                  </a:cubicBezTo>
                  <a:cubicBezTo>
                    <a:pt x="36750" y="43477"/>
                    <a:pt x="37645" y="43808"/>
                    <a:pt x="38500" y="43808"/>
                  </a:cubicBezTo>
                  <a:cubicBezTo>
                    <a:pt x="39835" y="43808"/>
                    <a:pt x="41076" y="43004"/>
                    <a:pt x="41923" y="42520"/>
                  </a:cubicBezTo>
                  <a:cubicBezTo>
                    <a:pt x="52719" y="35632"/>
                    <a:pt x="63713" y="28744"/>
                    <a:pt x="74508" y="21790"/>
                  </a:cubicBezTo>
                  <a:cubicBezTo>
                    <a:pt x="75303" y="21260"/>
                    <a:pt x="76429" y="20134"/>
                    <a:pt x="76958" y="20134"/>
                  </a:cubicBezTo>
                  <a:lnTo>
                    <a:pt x="78084" y="20134"/>
                  </a:lnTo>
                  <a:cubicBezTo>
                    <a:pt x="78510" y="20195"/>
                    <a:pt x="78937" y="20223"/>
                    <a:pt x="79364" y="20223"/>
                  </a:cubicBezTo>
                  <a:cubicBezTo>
                    <a:pt x="83126" y="20223"/>
                    <a:pt x="86857" y="18018"/>
                    <a:pt x="88880" y="16293"/>
                  </a:cubicBezTo>
                  <a:cubicBezTo>
                    <a:pt x="89674" y="15763"/>
                    <a:pt x="90535" y="14372"/>
                    <a:pt x="91065" y="13842"/>
                  </a:cubicBezTo>
                  <a:cubicBezTo>
                    <a:pt x="91330" y="13511"/>
                    <a:pt x="93251" y="13246"/>
                    <a:pt x="94377" y="13246"/>
                  </a:cubicBezTo>
                  <a:cubicBezTo>
                    <a:pt x="97158" y="12716"/>
                    <a:pt x="100139" y="11855"/>
                    <a:pt x="102920" y="11590"/>
                  </a:cubicBezTo>
                  <a:cubicBezTo>
                    <a:pt x="113120" y="9670"/>
                    <a:pt x="123319" y="7749"/>
                    <a:pt x="133584" y="6093"/>
                  </a:cubicBezTo>
                  <a:cubicBezTo>
                    <a:pt x="134644" y="5829"/>
                    <a:pt x="136035" y="4438"/>
                    <a:pt x="134644" y="3312"/>
                  </a:cubicBezTo>
                  <a:lnTo>
                    <a:pt x="134644" y="3312"/>
                  </a:lnTo>
                  <a:cubicBezTo>
                    <a:pt x="134379" y="3577"/>
                    <a:pt x="133849" y="3908"/>
                    <a:pt x="133584" y="3908"/>
                  </a:cubicBezTo>
                  <a:cubicBezTo>
                    <a:pt x="123319" y="5829"/>
                    <a:pt x="113120" y="7749"/>
                    <a:pt x="102920" y="9405"/>
                  </a:cubicBezTo>
                  <a:cubicBezTo>
                    <a:pt x="100139" y="9935"/>
                    <a:pt x="97158" y="10531"/>
                    <a:pt x="94377" y="11061"/>
                  </a:cubicBezTo>
                  <a:cubicBezTo>
                    <a:pt x="93251" y="11061"/>
                    <a:pt x="91330" y="11326"/>
                    <a:pt x="91065" y="11590"/>
                  </a:cubicBezTo>
                  <a:cubicBezTo>
                    <a:pt x="90535" y="12451"/>
                    <a:pt x="89674" y="13511"/>
                    <a:pt x="88880" y="14107"/>
                  </a:cubicBezTo>
                  <a:cubicBezTo>
                    <a:pt x="86741" y="15931"/>
                    <a:pt x="82691" y="18233"/>
                    <a:pt x="78715" y="18233"/>
                  </a:cubicBezTo>
                  <a:cubicBezTo>
                    <a:pt x="78504" y="18233"/>
                    <a:pt x="78294" y="18227"/>
                    <a:pt x="78084" y="18213"/>
                  </a:cubicBezTo>
                  <a:cubicBezTo>
                    <a:pt x="77554" y="17949"/>
                    <a:pt x="77290" y="17949"/>
                    <a:pt x="76958" y="17949"/>
                  </a:cubicBezTo>
                  <a:cubicBezTo>
                    <a:pt x="76429" y="18213"/>
                    <a:pt x="75303" y="19074"/>
                    <a:pt x="74508" y="19604"/>
                  </a:cubicBezTo>
                  <a:cubicBezTo>
                    <a:pt x="63713" y="26492"/>
                    <a:pt x="52719" y="33380"/>
                    <a:pt x="41923" y="40334"/>
                  </a:cubicBezTo>
                  <a:cubicBezTo>
                    <a:pt x="41076" y="40818"/>
                    <a:pt x="39835" y="41622"/>
                    <a:pt x="38500" y="41622"/>
                  </a:cubicBezTo>
                  <a:cubicBezTo>
                    <a:pt x="37645" y="41622"/>
                    <a:pt x="36750" y="41292"/>
                    <a:pt x="35896" y="40334"/>
                  </a:cubicBezTo>
                  <a:cubicBezTo>
                    <a:pt x="28412" y="32850"/>
                    <a:pt x="8809" y="9935"/>
                    <a:pt x="795" y="265"/>
                  </a:cubicBezTo>
                  <a:cubicBezTo>
                    <a:pt x="795" y="265"/>
                    <a:pt x="530" y="265"/>
                    <a:pt x="530"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1"/>
            <p:cNvSpPr/>
            <p:nvPr/>
          </p:nvSpPr>
          <p:spPr>
            <a:xfrm>
              <a:off x="6370779" y="2894513"/>
              <a:ext cx="1929314" cy="1125275"/>
            </a:xfrm>
            <a:custGeom>
              <a:rect b="b" l="l" r="r" t="t"/>
              <a:pathLst>
                <a:path extrusionOk="0" h="37818" w="64840">
                  <a:moveTo>
                    <a:pt x="64839" y="25366"/>
                  </a:moveTo>
                  <a:cubicBezTo>
                    <a:pt x="55170" y="24836"/>
                    <a:pt x="43050" y="26757"/>
                    <a:pt x="33381" y="29803"/>
                  </a:cubicBezTo>
                  <a:cubicBezTo>
                    <a:pt x="29539" y="31194"/>
                    <a:pt x="25963" y="32585"/>
                    <a:pt x="23181" y="34771"/>
                  </a:cubicBezTo>
                  <a:cubicBezTo>
                    <a:pt x="21790" y="35565"/>
                    <a:pt x="20400" y="36956"/>
                    <a:pt x="19075" y="37817"/>
                  </a:cubicBezTo>
                  <a:cubicBezTo>
                    <a:pt x="18744" y="37552"/>
                    <a:pt x="18744" y="37221"/>
                    <a:pt x="18479" y="36956"/>
                  </a:cubicBezTo>
                  <a:cubicBezTo>
                    <a:pt x="12452" y="28678"/>
                    <a:pt x="6094" y="20399"/>
                    <a:pt x="1" y="11855"/>
                  </a:cubicBezTo>
                  <a:cubicBezTo>
                    <a:pt x="1" y="11590"/>
                    <a:pt x="531" y="11590"/>
                    <a:pt x="531" y="11590"/>
                  </a:cubicBezTo>
                  <a:cubicBezTo>
                    <a:pt x="2518" y="8544"/>
                    <a:pt x="5498" y="6888"/>
                    <a:pt x="8809" y="4967"/>
                  </a:cubicBezTo>
                  <a:cubicBezTo>
                    <a:pt x="12452" y="3312"/>
                    <a:pt x="16293" y="2186"/>
                    <a:pt x="20996" y="1391"/>
                  </a:cubicBezTo>
                  <a:cubicBezTo>
                    <a:pt x="26493" y="0"/>
                    <a:pt x="32321" y="0"/>
                    <a:pt x="36957" y="0"/>
                  </a:cubicBezTo>
                  <a:cubicBezTo>
                    <a:pt x="37818" y="0"/>
                    <a:pt x="38613" y="0"/>
                    <a:pt x="39209" y="265"/>
                  </a:cubicBezTo>
                  <a:cubicBezTo>
                    <a:pt x="39739" y="265"/>
                    <a:pt x="40268" y="1391"/>
                    <a:pt x="40864" y="1656"/>
                  </a:cubicBezTo>
                  <a:cubicBezTo>
                    <a:pt x="48282" y="9405"/>
                    <a:pt x="55501" y="16822"/>
                    <a:pt x="63184" y="23975"/>
                  </a:cubicBezTo>
                  <a:cubicBezTo>
                    <a:pt x="63449" y="24306"/>
                    <a:pt x="63780" y="24306"/>
                    <a:pt x="64045" y="24571"/>
                  </a:cubicBezTo>
                  <a:cubicBezTo>
                    <a:pt x="64310" y="24836"/>
                    <a:pt x="64574" y="25101"/>
                    <a:pt x="64839" y="25366"/>
                  </a:cubicBezTo>
                  <a:close/>
                </a:path>
              </a:pathLst>
            </a:custGeom>
            <a:solidFill>
              <a:srgbClr val="D1AF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1"/>
            <p:cNvSpPr/>
            <p:nvPr/>
          </p:nvSpPr>
          <p:spPr>
            <a:xfrm>
              <a:off x="6305766" y="2845240"/>
              <a:ext cx="1952940" cy="1190319"/>
            </a:xfrm>
            <a:custGeom>
              <a:rect b="b" l="l" r="r" t="t"/>
              <a:pathLst>
                <a:path extrusionOk="0" h="40004" w="65634">
                  <a:moveTo>
                    <a:pt x="65634" y="21790"/>
                  </a:moveTo>
                  <a:cubicBezTo>
                    <a:pt x="56295" y="22320"/>
                    <a:pt x="44440" y="25962"/>
                    <a:pt x="35301" y="30334"/>
                  </a:cubicBezTo>
                  <a:cubicBezTo>
                    <a:pt x="31459" y="31989"/>
                    <a:pt x="28148" y="33910"/>
                    <a:pt x="25631" y="36427"/>
                  </a:cubicBezTo>
                  <a:cubicBezTo>
                    <a:pt x="24240" y="37553"/>
                    <a:pt x="23446" y="38877"/>
                    <a:pt x="22055" y="40003"/>
                  </a:cubicBezTo>
                  <a:lnTo>
                    <a:pt x="21260" y="39208"/>
                  </a:lnTo>
                  <a:cubicBezTo>
                    <a:pt x="14306" y="31724"/>
                    <a:pt x="6888" y="24307"/>
                    <a:pt x="0" y="16823"/>
                  </a:cubicBezTo>
                  <a:cubicBezTo>
                    <a:pt x="0" y="16558"/>
                    <a:pt x="265" y="16293"/>
                    <a:pt x="265" y="16293"/>
                  </a:cubicBezTo>
                  <a:cubicBezTo>
                    <a:pt x="1921" y="12981"/>
                    <a:pt x="4703" y="10730"/>
                    <a:pt x="7683" y="8809"/>
                  </a:cubicBezTo>
                  <a:cubicBezTo>
                    <a:pt x="10994" y="6623"/>
                    <a:pt x="14902" y="4968"/>
                    <a:pt x="19273" y="3577"/>
                  </a:cubicBezTo>
                  <a:cubicBezTo>
                    <a:pt x="24571" y="1656"/>
                    <a:pt x="30333" y="795"/>
                    <a:pt x="35301" y="265"/>
                  </a:cubicBezTo>
                  <a:cubicBezTo>
                    <a:pt x="35830" y="265"/>
                    <a:pt x="36691" y="0"/>
                    <a:pt x="37221" y="265"/>
                  </a:cubicBezTo>
                  <a:cubicBezTo>
                    <a:pt x="37817" y="265"/>
                    <a:pt x="38612" y="1126"/>
                    <a:pt x="39142" y="1391"/>
                  </a:cubicBezTo>
                  <a:cubicBezTo>
                    <a:pt x="47421" y="8014"/>
                    <a:pt x="55699" y="14637"/>
                    <a:pt x="63978" y="20664"/>
                  </a:cubicBezTo>
                  <a:cubicBezTo>
                    <a:pt x="64309" y="20995"/>
                    <a:pt x="64574" y="20995"/>
                    <a:pt x="65104" y="21260"/>
                  </a:cubicBezTo>
                  <a:cubicBezTo>
                    <a:pt x="65369" y="21525"/>
                    <a:pt x="65634" y="21525"/>
                    <a:pt x="65634" y="21790"/>
                  </a:cubicBezTo>
                  <a:close/>
                </a:path>
              </a:pathLst>
            </a:custGeom>
            <a:solidFill>
              <a:srgbClr val="EAC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a:off x="6297881" y="2598903"/>
              <a:ext cx="2019948" cy="1420891"/>
            </a:xfrm>
            <a:custGeom>
              <a:rect b="b" l="l" r="r" t="t"/>
              <a:pathLst>
                <a:path extrusionOk="0" h="47753" w="67886">
                  <a:moveTo>
                    <a:pt x="67885" y="25367"/>
                  </a:moveTo>
                  <a:cubicBezTo>
                    <a:pt x="58746" y="26228"/>
                    <a:pt x="47156" y="28678"/>
                    <a:pt x="39142" y="32255"/>
                  </a:cubicBezTo>
                  <a:cubicBezTo>
                    <a:pt x="32254" y="35566"/>
                    <a:pt x="26757" y="39738"/>
                    <a:pt x="23181" y="45235"/>
                  </a:cubicBezTo>
                  <a:cubicBezTo>
                    <a:pt x="22850" y="45832"/>
                    <a:pt x="22585" y="46096"/>
                    <a:pt x="22320" y="46626"/>
                  </a:cubicBezTo>
                  <a:cubicBezTo>
                    <a:pt x="22320" y="46891"/>
                    <a:pt x="22055" y="47487"/>
                    <a:pt x="21790" y="47752"/>
                  </a:cubicBezTo>
                  <a:cubicBezTo>
                    <a:pt x="14902" y="39738"/>
                    <a:pt x="8544" y="31990"/>
                    <a:pt x="1656" y="23976"/>
                  </a:cubicBezTo>
                  <a:cubicBezTo>
                    <a:pt x="1060" y="23446"/>
                    <a:pt x="530" y="22916"/>
                    <a:pt x="265" y="22320"/>
                  </a:cubicBezTo>
                  <a:cubicBezTo>
                    <a:pt x="1" y="21260"/>
                    <a:pt x="795" y="19340"/>
                    <a:pt x="1325" y="18479"/>
                  </a:cubicBezTo>
                  <a:cubicBezTo>
                    <a:pt x="2981" y="14902"/>
                    <a:pt x="6027" y="11856"/>
                    <a:pt x="9074" y="9405"/>
                  </a:cubicBezTo>
                  <a:cubicBezTo>
                    <a:pt x="14041" y="6094"/>
                    <a:pt x="19273" y="3577"/>
                    <a:pt x="26161" y="1657"/>
                  </a:cubicBezTo>
                  <a:cubicBezTo>
                    <a:pt x="28678" y="1127"/>
                    <a:pt x="32519" y="266"/>
                    <a:pt x="35036" y="266"/>
                  </a:cubicBezTo>
                  <a:cubicBezTo>
                    <a:pt x="35566" y="266"/>
                    <a:pt x="36095" y="1"/>
                    <a:pt x="36095" y="266"/>
                  </a:cubicBezTo>
                  <a:cubicBezTo>
                    <a:pt x="36691" y="266"/>
                    <a:pt x="37751" y="1127"/>
                    <a:pt x="38347" y="1657"/>
                  </a:cubicBezTo>
                  <a:cubicBezTo>
                    <a:pt x="46891" y="8544"/>
                    <a:pt x="55434" y="15432"/>
                    <a:pt x="63978" y="22320"/>
                  </a:cubicBezTo>
                  <a:cubicBezTo>
                    <a:pt x="65104" y="22916"/>
                    <a:pt x="65899" y="23711"/>
                    <a:pt x="67024" y="24572"/>
                  </a:cubicBezTo>
                  <a:cubicBezTo>
                    <a:pt x="67289" y="24837"/>
                    <a:pt x="67554" y="25102"/>
                    <a:pt x="67885" y="25367"/>
                  </a:cubicBezTo>
                  <a:close/>
                </a:path>
              </a:pathLst>
            </a:custGeom>
            <a:solidFill>
              <a:srgbClr val="F4D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a:off x="6100818" y="2326977"/>
              <a:ext cx="1797262" cy="1700707"/>
            </a:xfrm>
            <a:custGeom>
              <a:rect b="b" l="l" r="r" t="t"/>
              <a:pathLst>
                <a:path extrusionOk="0" h="57157" w="60402">
                  <a:moveTo>
                    <a:pt x="60402" y="26492"/>
                  </a:moveTo>
                  <a:cubicBezTo>
                    <a:pt x="58216" y="26492"/>
                    <a:pt x="55964" y="26492"/>
                    <a:pt x="53779" y="27088"/>
                  </a:cubicBezTo>
                  <a:cubicBezTo>
                    <a:pt x="46626" y="28744"/>
                    <a:pt x="41659" y="32585"/>
                    <a:pt x="38082" y="36426"/>
                  </a:cubicBezTo>
                  <a:cubicBezTo>
                    <a:pt x="33115" y="41990"/>
                    <a:pt x="30069" y="49142"/>
                    <a:pt x="28943" y="57156"/>
                  </a:cubicBezTo>
                  <a:cubicBezTo>
                    <a:pt x="28678" y="57156"/>
                    <a:pt x="266" y="23512"/>
                    <a:pt x="266" y="23180"/>
                  </a:cubicBezTo>
                  <a:cubicBezTo>
                    <a:pt x="1" y="22915"/>
                    <a:pt x="266" y="22121"/>
                    <a:pt x="266" y="21525"/>
                  </a:cubicBezTo>
                  <a:cubicBezTo>
                    <a:pt x="795" y="17948"/>
                    <a:pt x="2451" y="11590"/>
                    <a:pt x="4372" y="9140"/>
                  </a:cubicBezTo>
                  <a:cubicBezTo>
                    <a:pt x="6888" y="6093"/>
                    <a:pt x="9935" y="3643"/>
                    <a:pt x="14902" y="2252"/>
                  </a:cubicBezTo>
                  <a:cubicBezTo>
                    <a:pt x="22850" y="0"/>
                    <a:pt x="29208" y="1126"/>
                    <a:pt x="35831" y="1656"/>
                  </a:cubicBezTo>
                  <a:cubicBezTo>
                    <a:pt x="43579" y="9405"/>
                    <a:pt x="51328" y="17154"/>
                    <a:pt x="59011" y="24836"/>
                  </a:cubicBezTo>
                  <a:cubicBezTo>
                    <a:pt x="59607" y="25432"/>
                    <a:pt x="60137" y="25962"/>
                    <a:pt x="60402" y="26492"/>
                  </a:cubicBezTo>
                  <a:close/>
                </a:path>
              </a:pathLst>
            </a:custGeom>
            <a:solidFill>
              <a:srgbClr val="FCEB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a:off x="4819920" y="3174323"/>
              <a:ext cx="2126352" cy="1566720"/>
            </a:xfrm>
            <a:custGeom>
              <a:rect b="b" l="l" r="r" t="t"/>
              <a:pathLst>
                <a:path extrusionOk="0" h="52654" w="71462">
                  <a:moveTo>
                    <a:pt x="71462" y="28413"/>
                  </a:moveTo>
                  <a:cubicBezTo>
                    <a:pt x="66495" y="28943"/>
                    <a:pt x="62057" y="30599"/>
                    <a:pt x="58216" y="32255"/>
                  </a:cubicBezTo>
                  <a:cubicBezTo>
                    <a:pt x="54309" y="34175"/>
                    <a:pt x="50732" y="36427"/>
                    <a:pt x="47421" y="38348"/>
                  </a:cubicBezTo>
                  <a:cubicBezTo>
                    <a:pt x="40533" y="42454"/>
                    <a:pt x="34771" y="47421"/>
                    <a:pt x="29804" y="52653"/>
                  </a:cubicBezTo>
                  <a:cubicBezTo>
                    <a:pt x="19869" y="41063"/>
                    <a:pt x="9935" y="29804"/>
                    <a:pt x="1" y="18479"/>
                  </a:cubicBezTo>
                  <a:cubicBezTo>
                    <a:pt x="7683" y="11591"/>
                    <a:pt x="16823" y="4968"/>
                    <a:pt x="29804" y="1325"/>
                  </a:cubicBezTo>
                  <a:cubicBezTo>
                    <a:pt x="35566" y="1"/>
                    <a:pt x="40798" y="1"/>
                    <a:pt x="45765" y="266"/>
                  </a:cubicBezTo>
                  <a:cubicBezTo>
                    <a:pt x="54640" y="9339"/>
                    <a:pt x="63183" y="18479"/>
                    <a:pt x="71462" y="28413"/>
                  </a:cubicBezTo>
                  <a:close/>
                </a:path>
              </a:pathLst>
            </a:custGeom>
            <a:solidFill>
              <a:srgbClr val="D1AF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1"/>
            <p:cNvSpPr/>
            <p:nvPr/>
          </p:nvSpPr>
          <p:spPr>
            <a:xfrm>
              <a:off x="4711555" y="3115201"/>
              <a:ext cx="2234720" cy="1322342"/>
            </a:xfrm>
            <a:custGeom>
              <a:rect b="b" l="l" r="r" t="t"/>
              <a:pathLst>
                <a:path extrusionOk="0" h="44441" w="75104">
                  <a:moveTo>
                    <a:pt x="75104" y="30400"/>
                  </a:moveTo>
                  <a:cubicBezTo>
                    <a:pt x="68481" y="28744"/>
                    <a:pt x="58282" y="31460"/>
                    <a:pt x="51063" y="34506"/>
                  </a:cubicBezTo>
                  <a:cubicBezTo>
                    <a:pt x="44440" y="37288"/>
                    <a:pt x="38678" y="40864"/>
                    <a:pt x="34241" y="44441"/>
                  </a:cubicBezTo>
                  <a:cubicBezTo>
                    <a:pt x="25962" y="35897"/>
                    <a:pt x="17153" y="28148"/>
                    <a:pt x="8610" y="20201"/>
                  </a:cubicBezTo>
                  <a:cubicBezTo>
                    <a:pt x="6093" y="17949"/>
                    <a:pt x="3643" y="15763"/>
                    <a:pt x="1126" y="13247"/>
                  </a:cubicBezTo>
                  <a:cubicBezTo>
                    <a:pt x="861" y="12982"/>
                    <a:pt x="331" y="12717"/>
                    <a:pt x="0" y="12187"/>
                  </a:cubicBezTo>
                  <a:cubicBezTo>
                    <a:pt x="4172" y="10266"/>
                    <a:pt x="8014" y="8280"/>
                    <a:pt x="12186" y="6359"/>
                  </a:cubicBezTo>
                  <a:cubicBezTo>
                    <a:pt x="16557" y="4438"/>
                    <a:pt x="21260" y="3047"/>
                    <a:pt x="26227" y="1657"/>
                  </a:cubicBezTo>
                  <a:cubicBezTo>
                    <a:pt x="30929" y="597"/>
                    <a:pt x="36161" y="1"/>
                    <a:pt x="40334" y="1"/>
                  </a:cubicBezTo>
                  <a:cubicBezTo>
                    <a:pt x="44440" y="332"/>
                    <a:pt x="48612" y="862"/>
                    <a:pt x="51328" y="2783"/>
                  </a:cubicBezTo>
                  <a:cubicBezTo>
                    <a:pt x="59341" y="12187"/>
                    <a:pt x="67090" y="20996"/>
                    <a:pt x="75104" y="30400"/>
                  </a:cubicBezTo>
                  <a:close/>
                </a:path>
              </a:pathLst>
            </a:custGeom>
            <a:solidFill>
              <a:srgbClr val="EAC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1"/>
            <p:cNvSpPr/>
            <p:nvPr/>
          </p:nvSpPr>
          <p:spPr>
            <a:xfrm>
              <a:off x="4802187" y="3000915"/>
              <a:ext cx="2151971" cy="1215938"/>
            </a:xfrm>
            <a:custGeom>
              <a:rect b="b" l="l" r="r" t="t"/>
              <a:pathLst>
                <a:path extrusionOk="0" h="40865" w="72323">
                  <a:moveTo>
                    <a:pt x="72323" y="34241"/>
                  </a:moveTo>
                  <a:cubicBezTo>
                    <a:pt x="71793" y="34506"/>
                    <a:pt x="71462" y="34241"/>
                    <a:pt x="71197" y="34241"/>
                  </a:cubicBezTo>
                  <a:cubicBezTo>
                    <a:pt x="65700" y="31724"/>
                    <a:pt x="59077" y="30334"/>
                    <a:pt x="51328" y="31460"/>
                  </a:cubicBezTo>
                  <a:cubicBezTo>
                    <a:pt x="42520" y="32850"/>
                    <a:pt x="35632" y="36692"/>
                    <a:pt x="30069" y="40864"/>
                  </a:cubicBezTo>
                  <a:cubicBezTo>
                    <a:pt x="29804" y="40599"/>
                    <a:pt x="29539" y="40268"/>
                    <a:pt x="29274" y="39738"/>
                  </a:cubicBezTo>
                  <a:cubicBezTo>
                    <a:pt x="19604" y="30665"/>
                    <a:pt x="9670" y="21260"/>
                    <a:pt x="1" y="11856"/>
                  </a:cubicBezTo>
                  <a:cubicBezTo>
                    <a:pt x="597" y="11061"/>
                    <a:pt x="1126" y="10465"/>
                    <a:pt x="1921" y="9935"/>
                  </a:cubicBezTo>
                  <a:cubicBezTo>
                    <a:pt x="5233" y="6888"/>
                    <a:pt x="9670" y="4438"/>
                    <a:pt x="15167" y="2782"/>
                  </a:cubicBezTo>
                  <a:cubicBezTo>
                    <a:pt x="17419" y="1921"/>
                    <a:pt x="19604" y="1126"/>
                    <a:pt x="22121" y="1126"/>
                  </a:cubicBezTo>
                  <a:cubicBezTo>
                    <a:pt x="22386" y="1126"/>
                    <a:pt x="22121" y="862"/>
                    <a:pt x="22386" y="862"/>
                  </a:cubicBezTo>
                  <a:cubicBezTo>
                    <a:pt x="23777" y="265"/>
                    <a:pt x="25433" y="265"/>
                    <a:pt x="27088" y="265"/>
                  </a:cubicBezTo>
                  <a:cubicBezTo>
                    <a:pt x="31459" y="1"/>
                    <a:pt x="35632" y="530"/>
                    <a:pt x="39208" y="1921"/>
                  </a:cubicBezTo>
                  <a:cubicBezTo>
                    <a:pt x="44175" y="3577"/>
                    <a:pt x="45301" y="3842"/>
                    <a:pt x="49143" y="6624"/>
                  </a:cubicBezTo>
                  <a:cubicBezTo>
                    <a:pt x="49672" y="7749"/>
                    <a:pt x="71197" y="33380"/>
                    <a:pt x="72323" y="34241"/>
                  </a:cubicBezTo>
                  <a:close/>
                </a:path>
              </a:pathLst>
            </a:custGeom>
            <a:solidFill>
              <a:srgbClr val="F4DB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p:nvPr/>
          </p:nvSpPr>
          <p:spPr>
            <a:xfrm>
              <a:off x="4884963" y="2762463"/>
              <a:ext cx="2069192" cy="1265212"/>
            </a:xfrm>
            <a:custGeom>
              <a:rect b="b" l="l" r="r" t="t"/>
              <a:pathLst>
                <a:path extrusionOk="0" h="42521" w="69541">
                  <a:moveTo>
                    <a:pt x="69541" y="42520"/>
                  </a:moveTo>
                  <a:cubicBezTo>
                    <a:pt x="69276" y="42520"/>
                    <a:pt x="69011" y="41990"/>
                    <a:pt x="68680" y="41659"/>
                  </a:cubicBezTo>
                  <a:cubicBezTo>
                    <a:pt x="64044" y="37023"/>
                    <a:pt x="58216" y="33977"/>
                    <a:pt x="51328" y="33116"/>
                  </a:cubicBezTo>
                  <a:cubicBezTo>
                    <a:pt x="47487" y="32586"/>
                    <a:pt x="42784" y="32851"/>
                    <a:pt x="38612" y="34506"/>
                  </a:cubicBezTo>
                  <a:cubicBezTo>
                    <a:pt x="34506" y="35897"/>
                    <a:pt x="31459" y="38348"/>
                    <a:pt x="28942" y="40599"/>
                  </a:cubicBezTo>
                  <a:cubicBezTo>
                    <a:pt x="28148" y="40003"/>
                    <a:pt x="27618" y="39474"/>
                    <a:pt x="27022" y="38944"/>
                  </a:cubicBezTo>
                  <a:cubicBezTo>
                    <a:pt x="18743" y="30665"/>
                    <a:pt x="10464" y="22651"/>
                    <a:pt x="1921" y="14373"/>
                  </a:cubicBezTo>
                  <a:cubicBezTo>
                    <a:pt x="1391" y="13843"/>
                    <a:pt x="265" y="12982"/>
                    <a:pt x="265" y="12452"/>
                  </a:cubicBezTo>
                  <a:cubicBezTo>
                    <a:pt x="0" y="12187"/>
                    <a:pt x="530" y="11326"/>
                    <a:pt x="1126" y="10796"/>
                  </a:cubicBezTo>
                  <a:cubicBezTo>
                    <a:pt x="1921" y="9140"/>
                    <a:pt x="3312" y="7485"/>
                    <a:pt x="4702" y="6359"/>
                  </a:cubicBezTo>
                  <a:cubicBezTo>
                    <a:pt x="6888" y="4438"/>
                    <a:pt x="9670" y="3047"/>
                    <a:pt x="12716" y="1921"/>
                  </a:cubicBezTo>
                  <a:cubicBezTo>
                    <a:pt x="19008" y="1"/>
                    <a:pt x="25101" y="862"/>
                    <a:pt x="29803" y="2518"/>
                  </a:cubicBezTo>
                  <a:cubicBezTo>
                    <a:pt x="33115" y="3577"/>
                    <a:pt x="36426" y="5233"/>
                    <a:pt x="39473" y="7485"/>
                  </a:cubicBezTo>
                  <a:cubicBezTo>
                    <a:pt x="41129" y="8876"/>
                    <a:pt x="42519" y="10200"/>
                    <a:pt x="43844" y="11856"/>
                  </a:cubicBezTo>
                  <a:lnTo>
                    <a:pt x="62918" y="34241"/>
                  </a:lnTo>
                  <a:cubicBezTo>
                    <a:pt x="64574" y="36162"/>
                    <a:pt x="66229" y="38348"/>
                    <a:pt x="68150" y="40335"/>
                  </a:cubicBezTo>
                  <a:cubicBezTo>
                    <a:pt x="68680" y="41129"/>
                    <a:pt x="69276" y="41659"/>
                    <a:pt x="69541" y="42520"/>
                  </a:cubicBezTo>
                  <a:close/>
                </a:path>
              </a:pathLst>
            </a:custGeom>
            <a:solidFill>
              <a:srgbClr val="FCEB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41"/>
          <p:cNvGrpSpPr/>
          <p:nvPr/>
        </p:nvGrpSpPr>
        <p:grpSpPr>
          <a:xfrm>
            <a:off x="7561600" y="1551688"/>
            <a:ext cx="1243538" cy="1443832"/>
            <a:chOff x="5856325" y="595063"/>
            <a:chExt cx="1243538" cy="1443832"/>
          </a:xfrm>
        </p:grpSpPr>
        <p:sp>
          <p:nvSpPr>
            <p:cNvPr id="638" name="Google Shape;638;p41"/>
            <p:cNvSpPr/>
            <p:nvPr/>
          </p:nvSpPr>
          <p:spPr>
            <a:xfrm>
              <a:off x="6415682" y="1753129"/>
              <a:ext cx="164633" cy="285766"/>
            </a:xfrm>
            <a:custGeom>
              <a:rect b="b" l="l" r="r" t="t"/>
              <a:pathLst>
                <a:path extrusionOk="0" h="4362" w="2513">
                  <a:moveTo>
                    <a:pt x="1471" y="0"/>
                  </a:moveTo>
                  <a:cubicBezTo>
                    <a:pt x="1192" y="0"/>
                    <a:pt x="860" y="96"/>
                    <a:pt x="661" y="186"/>
                  </a:cubicBezTo>
                  <a:cubicBezTo>
                    <a:pt x="629" y="202"/>
                    <a:pt x="97" y="1186"/>
                    <a:pt x="45" y="1402"/>
                  </a:cubicBezTo>
                  <a:cubicBezTo>
                    <a:pt x="1" y="1599"/>
                    <a:pt x="380" y="2016"/>
                    <a:pt x="576" y="2016"/>
                  </a:cubicBezTo>
                  <a:cubicBezTo>
                    <a:pt x="595" y="2016"/>
                    <a:pt x="613" y="2012"/>
                    <a:pt x="629" y="2002"/>
                  </a:cubicBezTo>
                  <a:cubicBezTo>
                    <a:pt x="959" y="1776"/>
                    <a:pt x="1087" y="1349"/>
                    <a:pt x="1121" y="1349"/>
                  </a:cubicBezTo>
                  <a:cubicBezTo>
                    <a:pt x="1124" y="1349"/>
                    <a:pt x="1127" y="1355"/>
                    <a:pt x="1129" y="1366"/>
                  </a:cubicBezTo>
                  <a:cubicBezTo>
                    <a:pt x="1161" y="2002"/>
                    <a:pt x="1181" y="4118"/>
                    <a:pt x="1497" y="4334"/>
                  </a:cubicBezTo>
                  <a:cubicBezTo>
                    <a:pt x="1523" y="4353"/>
                    <a:pt x="1573" y="4361"/>
                    <a:pt x="1635" y="4361"/>
                  </a:cubicBezTo>
                  <a:cubicBezTo>
                    <a:pt x="1851" y="4361"/>
                    <a:pt x="2216" y="4268"/>
                    <a:pt x="2281" y="4202"/>
                  </a:cubicBezTo>
                  <a:cubicBezTo>
                    <a:pt x="2513" y="3966"/>
                    <a:pt x="2013" y="202"/>
                    <a:pt x="1829" y="86"/>
                  </a:cubicBezTo>
                  <a:cubicBezTo>
                    <a:pt x="1739" y="25"/>
                    <a:pt x="1612" y="0"/>
                    <a:pt x="1471" y="0"/>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a:off x="6734248" y="1590937"/>
              <a:ext cx="206233" cy="287403"/>
            </a:xfrm>
            <a:custGeom>
              <a:rect b="b" l="l" r="r" t="t"/>
              <a:pathLst>
                <a:path extrusionOk="0" h="4387" w="3148">
                  <a:moveTo>
                    <a:pt x="1311" y="1"/>
                  </a:moveTo>
                  <a:cubicBezTo>
                    <a:pt x="1087" y="1"/>
                    <a:pt x="839" y="56"/>
                    <a:pt x="568" y="189"/>
                  </a:cubicBezTo>
                  <a:cubicBezTo>
                    <a:pt x="148" y="405"/>
                    <a:pt x="48" y="1053"/>
                    <a:pt x="16" y="1453"/>
                  </a:cubicBezTo>
                  <a:cubicBezTo>
                    <a:pt x="1" y="1612"/>
                    <a:pt x="118" y="1739"/>
                    <a:pt x="272" y="1739"/>
                  </a:cubicBezTo>
                  <a:cubicBezTo>
                    <a:pt x="281" y="1739"/>
                    <a:pt x="291" y="1738"/>
                    <a:pt x="300" y="1737"/>
                  </a:cubicBezTo>
                  <a:cubicBezTo>
                    <a:pt x="868" y="1689"/>
                    <a:pt x="600" y="953"/>
                    <a:pt x="1216" y="953"/>
                  </a:cubicBezTo>
                  <a:cubicBezTo>
                    <a:pt x="1868" y="953"/>
                    <a:pt x="1784" y="1937"/>
                    <a:pt x="1448" y="2237"/>
                  </a:cubicBezTo>
                  <a:cubicBezTo>
                    <a:pt x="916" y="2705"/>
                    <a:pt x="484" y="2721"/>
                    <a:pt x="416" y="3105"/>
                  </a:cubicBezTo>
                  <a:cubicBezTo>
                    <a:pt x="232" y="4021"/>
                    <a:pt x="384" y="4338"/>
                    <a:pt x="600" y="4354"/>
                  </a:cubicBezTo>
                  <a:cubicBezTo>
                    <a:pt x="752" y="4354"/>
                    <a:pt x="1356" y="4387"/>
                    <a:pt x="1913" y="4387"/>
                  </a:cubicBezTo>
                  <a:cubicBezTo>
                    <a:pt x="2394" y="4387"/>
                    <a:pt x="2839" y="4362"/>
                    <a:pt x="2932" y="4270"/>
                  </a:cubicBezTo>
                  <a:cubicBezTo>
                    <a:pt x="3148" y="4037"/>
                    <a:pt x="3132" y="3389"/>
                    <a:pt x="2948" y="3305"/>
                  </a:cubicBezTo>
                  <a:cubicBezTo>
                    <a:pt x="2842" y="3259"/>
                    <a:pt x="2672" y="3241"/>
                    <a:pt x="2478" y="3241"/>
                  </a:cubicBezTo>
                  <a:cubicBezTo>
                    <a:pt x="2189" y="3241"/>
                    <a:pt x="1849" y="3281"/>
                    <a:pt x="1600" y="3321"/>
                  </a:cubicBezTo>
                  <a:cubicBezTo>
                    <a:pt x="1595" y="3322"/>
                    <a:pt x="1589" y="3323"/>
                    <a:pt x="1584" y="3323"/>
                  </a:cubicBezTo>
                  <a:cubicBezTo>
                    <a:pt x="1510" y="3323"/>
                    <a:pt x="1473" y="3218"/>
                    <a:pt x="1548" y="3169"/>
                  </a:cubicBezTo>
                  <a:cubicBezTo>
                    <a:pt x="2316" y="2689"/>
                    <a:pt x="3016" y="1553"/>
                    <a:pt x="2548" y="769"/>
                  </a:cubicBezTo>
                  <a:cubicBezTo>
                    <a:pt x="2354" y="417"/>
                    <a:pt x="1926" y="1"/>
                    <a:pt x="13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1"/>
            <p:cNvSpPr/>
            <p:nvPr/>
          </p:nvSpPr>
          <p:spPr>
            <a:xfrm>
              <a:off x="5871524" y="1648522"/>
              <a:ext cx="252878" cy="297034"/>
            </a:xfrm>
            <a:custGeom>
              <a:rect b="b" l="l" r="r" t="t"/>
              <a:pathLst>
                <a:path extrusionOk="0" h="4534" w="3860">
                  <a:moveTo>
                    <a:pt x="1813" y="1318"/>
                  </a:moveTo>
                  <a:cubicBezTo>
                    <a:pt x="2260" y="1318"/>
                    <a:pt x="2438" y="2242"/>
                    <a:pt x="2136" y="2690"/>
                  </a:cubicBezTo>
                  <a:cubicBezTo>
                    <a:pt x="2028" y="2857"/>
                    <a:pt x="1911" y="2927"/>
                    <a:pt x="1798" y="2927"/>
                  </a:cubicBezTo>
                  <a:cubicBezTo>
                    <a:pt x="1371" y="2927"/>
                    <a:pt x="1008" y="1935"/>
                    <a:pt x="1416" y="1526"/>
                  </a:cubicBezTo>
                  <a:cubicBezTo>
                    <a:pt x="1564" y="1380"/>
                    <a:pt x="1697" y="1318"/>
                    <a:pt x="1813" y="1318"/>
                  </a:cubicBezTo>
                  <a:close/>
                  <a:moveTo>
                    <a:pt x="1719" y="1"/>
                  </a:moveTo>
                  <a:cubicBezTo>
                    <a:pt x="674" y="1"/>
                    <a:pt x="0" y="2211"/>
                    <a:pt x="400" y="3375"/>
                  </a:cubicBezTo>
                  <a:cubicBezTo>
                    <a:pt x="691" y="4203"/>
                    <a:pt x="1122" y="4534"/>
                    <a:pt x="1561" y="4534"/>
                  </a:cubicBezTo>
                  <a:cubicBezTo>
                    <a:pt x="2685" y="4534"/>
                    <a:pt x="3859" y="2364"/>
                    <a:pt x="2852" y="842"/>
                  </a:cubicBezTo>
                  <a:cubicBezTo>
                    <a:pt x="2451" y="242"/>
                    <a:pt x="2065" y="1"/>
                    <a:pt x="1719" y="1"/>
                  </a:cubicBezTo>
                  <a:close/>
                </a:path>
              </a:pathLst>
            </a:custGeom>
            <a:solidFill>
              <a:srgbClr val="5CB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a:off x="6894555" y="750100"/>
              <a:ext cx="158671" cy="306336"/>
            </a:xfrm>
            <a:custGeom>
              <a:rect b="b" l="l" r="r" t="t"/>
              <a:pathLst>
                <a:path extrusionOk="0" h="4676" w="2422">
                  <a:moveTo>
                    <a:pt x="1875" y="0"/>
                  </a:moveTo>
                  <a:cubicBezTo>
                    <a:pt x="1698" y="0"/>
                    <a:pt x="1500" y="39"/>
                    <a:pt x="1437" y="124"/>
                  </a:cubicBezTo>
                  <a:cubicBezTo>
                    <a:pt x="1301" y="340"/>
                    <a:pt x="1669" y="1572"/>
                    <a:pt x="1569" y="1672"/>
                  </a:cubicBezTo>
                  <a:cubicBezTo>
                    <a:pt x="1501" y="1740"/>
                    <a:pt x="1319" y="1769"/>
                    <a:pt x="1146" y="1769"/>
                  </a:cubicBezTo>
                  <a:cubicBezTo>
                    <a:pt x="986" y="1769"/>
                    <a:pt x="833" y="1744"/>
                    <a:pt x="785" y="1704"/>
                  </a:cubicBezTo>
                  <a:cubicBezTo>
                    <a:pt x="585" y="1556"/>
                    <a:pt x="801" y="204"/>
                    <a:pt x="653" y="124"/>
                  </a:cubicBezTo>
                  <a:cubicBezTo>
                    <a:pt x="592" y="97"/>
                    <a:pt x="440" y="65"/>
                    <a:pt x="304" y="65"/>
                  </a:cubicBezTo>
                  <a:cubicBezTo>
                    <a:pt x="179" y="65"/>
                    <a:pt x="68" y="91"/>
                    <a:pt x="53" y="172"/>
                  </a:cubicBezTo>
                  <a:cubicBezTo>
                    <a:pt x="1" y="572"/>
                    <a:pt x="21" y="1324"/>
                    <a:pt x="85" y="2024"/>
                  </a:cubicBezTo>
                  <a:cubicBezTo>
                    <a:pt x="100" y="2213"/>
                    <a:pt x="251" y="2341"/>
                    <a:pt x="436" y="2341"/>
                  </a:cubicBezTo>
                  <a:cubicBezTo>
                    <a:pt x="447" y="2341"/>
                    <a:pt x="458" y="2341"/>
                    <a:pt x="469" y="2340"/>
                  </a:cubicBezTo>
                  <a:cubicBezTo>
                    <a:pt x="695" y="2303"/>
                    <a:pt x="961" y="2256"/>
                    <a:pt x="1181" y="2256"/>
                  </a:cubicBezTo>
                  <a:cubicBezTo>
                    <a:pt x="1366" y="2256"/>
                    <a:pt x="1517" y="2289"/>
                    <a:pt x="1585" y="2388"/>
                  </a:cubicBezTo>
                  <a:cubicBezTo>
                    <a:pt x="1721" y="2556"/>
                    <a:pt x="1453" y="4504"/>
                    <a:pt x="1685" y="4640"/>
                  </a:cubicBezTo>
                  <a:cubicBezTo>
                    <a:pt x="1725" y="4655"/>
                    <a:pt x="1837" y="4675"/>
                    <a:pt x="1956" y="4675"/>
                  </a:cubicBezTo>
                  <a:cubicBezTo>
                    <a:pt x="2086" y="4675"/>
                    <a:pt x="2224" y="4651"/>
                    <a:pt x="2285" y="4572"/>
                  </a:cubicBezTo>
                  <a:cubicBezTo>
                    <a:pt x="2421" y="4388"/>
                    <a:pt x="2301" y="104"/>
                    <a:pt x="2137" y="40"/>
                  </a:cubicBezTo>
                  <a:cubicBezTo>
                    <a:pt x="2080" y="14"/>
                    <a:pt x="1982" y="0"/>
                    <a:pt x="1875" y="0"/>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6493886" y="1122728"/>
              <a:ext cx="250978" cy="273842"/>
            </a:xfrm>
            <a:custGeom>
              <a:rect b="b" l="l" r="r" t="t"/>
              <a:pathLst>
                <a:path extrusionOk="0" h="4180" w="3831">
                  <a:moveTo>
                    <a:pt x="2013" y="2494"/>
                  </a:moveTo>
                  <a:cubicBezTo>
                    <a:pt x="2053" y="2494"/>
                    <a:pt x="2094" y="2501"/>
                    <a:pt x="2137" y="2516"/>
                  </a:cubicBezTo>
                  <a:cubicBezTo>
                    <a:pt x="2753" y="2736"/>
                    <a:pt x="2153" y="3500"/>
                    <a:pt x="1769" y="3552"/>
                  </a:cubicBezTo>
                  <a:cubicBezTo>
                    <a:pt x="1277" y="3552"/>
                    <a:pt x="1524" y="2494"/>
                    <a:pt x="2013" y="2494"/>
                  </a:cubicBezTo>
                  <a:close/>
                  <a:moveTo>
                    <a:pt x="2070" y="1"/>
                  </a:moveTo>
                  <a:cubicBezTo>
                    <a:pt x="1174" y="1"/>
                    <a:pt x="353" y="1405"/>
                    <a:pt x="253" y="2068"/>
                  </a:cubicBezTo>
                  <a:cubicBezTo>
                    <a:pt x="1" y="3626"/>
                    <a:pt x="637" y="4180"/>
                    <a:pt x="1370" y="4180"/>
                  </a:cubicBezTo>
                  <a:cubicBezTo>
                    <a:pt x="2487" y="4180"/>
                    <a:pt x="3830" y="2894"/>
                    <a:pt x="2601" y="1916"/>
                  </a:cubicBezTo>
                  <a:cubicBezTo>
                    <a:pt x="2441" y="1792"/>
                    <a:pt x="2271" y="1741"/>
                    <a:pt x="2104" y="1741"/>
                  </a:cubicBezTo>
                  <a:cubicBezTo>
                    <a:pt x="1647" y="1741"/>
                    <a:pt x="1222" y="2133"/>
                    <a:pt x="1137" y="2500"/>
                  </a:cubicBezTo>
                  <a:cubicBezTo>
                    <a:pt x="737" y="1436"/>
                    <a:pt x="2969" y="384"/>
                    <a:pt x="2501" y="116"/>
                  </a:cubicBezTo>
                  <a:cubicBezTo>
                    <a:pt x="2357" y="36"/>
                    <a:pt x="2213" y="1"/>
                    <a:pt x="20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1"/>
            <p:cNvSpPr/>
            <p:nvPr/>
          </p:nvSpPr>
          <p:spPr>
            <a:xfrm>
              <a:off x="6922914" y="1189201"/>
              <a:ext cx="176949" cy="268929"/>
            </a:xfrm>
            <a:custGeom>
              <a:rect b="b" l="l" r="r" t="t"/>
              <a:pathLst>
                <a:path extrusionOk="0" h="4105" w="2701">
                  <a:moveTo>
                    <a:pt x="2273" y="1"/>
                  </a:moveTo>
                  <a:cubicBezTo>
                    <a:pt x="1723" y="1"/>
                    <a:pt x="809" y="79"/>
                    <a:pt x="217" y="107"/>
                  </a:cubicBezTo>
                  <a:cubicBezTo>
                    <a:pt x="81" y="107"/>
                    <a:pt x="1" y="239"/>
                    <a:pt x="33" y="359"/>
                  </a:cubicBezTo>
                  <a:cubicBezTo>
                    <a:pt x="146" y="674"/>
                    <a:pt x="349" y="757"/>
                    <a:pt x="578" y="757"/>
                  </a:cubicBezTo>
                  <a:cubicBezTo>
                    <a:pt x="830" y="757"/>
                    <a:pt x="1113" y="656"/>
                    <a:pt x="1340" y="656"/>
                  </a:cubicBezTo>
                  <a:cubicBezTo>
                    <a:pt x="1482" y="656"/>
                    <a:pt x="1603" y="696"/>
                    <a:pt x="1681" y="823"/>
                  </a:cubicBezTo>
                  <a:cubicBezTo>
                    <a:pt x="1965" y="1291"/>
                    <a:pt x="1381" y="3059"/>
                    <a:pt x="1333" y="3875"/>
                  </a:cubicBezTo>
                  <a:cubicBezTo>
                    <a:pt x="1333" y="3991"/>
                    <a:pt x="1417" y="4075"/>
                    <a:pt x="1517" y="4091"/>
                  </a:cubicBezTo>
                  <a:cubicBezTo>
                    <a:pt x="1644" y="4099"/>
                    <a:pt x="1756" y="4104"/>
                    <a:pt x="1854" y="4104"/>
                  </a:cubicBezTo>
                  <a:cubicBezTo>
                    <a:pt x="2176" y="4104"/>
                    <a:pt x="2348" y="4042"/>
                    <a:pt x="2449" y="3775"/>
                  </a:cubicBezTo>
                  <a:cubicBezTo>
                    <a:pt x="2649" y="3223"/>
                    <a:pt x="2601" y="1423"/>
                    <a:pt x="2681" y="207"/>
                  </a:cubicBezTo>
                  <a:cubicBezTo>
                    <a:pt x="2701" y="107"/>
                    <a:pt x="2617" y="7"/>
                    <a:pt x="2501" y="7"/>
                  </a:cubicBezTo>
                  <a:cubicBezTo>
                    <a:pt x="2436" y="3"/>
                    <a:pt x="2359" y="1"/>
                    <a:pt x="22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1"/>
            <p:cNvSpPr/>
            <p:nvPr/>
          </p:nvSpPr>
          <p:spPr>
            <a:xfrm>
              <a:off x="6315824" y="595063"/>
              <a:ext cx="195358" cy="344858"/>
            </a:xfrm>
            <a:custGeom>
              <a:rect b="b" l="l" r="r" t="t"/>
              <a:pathLst>
                <a:path extrusionOk="0" h="5264" w="2982">
                  <a:moveTo>
                    <a:pt x="1435" y="834"/>
                  </a:moveTo>
                  <a:cubicBezTo>
                    <a:pt x="1711" y="834"/>
                    <a:pt x="1854" y="1696"/>
                    <a:pt x="1382" y="1872"/>
                  </a:cubicBezTo>
                  <a:cubicBezTo>
                    <a:pt x="1345" y="1886"/>
                    <a:pt x="1313" y="1893"/>
                    <a:pt x="1284" y="1893"/>
                  </a:cubicBezTo>
                  <a:cubicBezTo>
                    <a:pt x="985" y="1893"/>
                    <a:pt x="1109" y="1170"/>
                    <a:pt x="1230" y="988"/>
                  </a:cubicBezTo>
                  <a:cubicBezTo>
                    <a:pt x="1301" y="879"/>
                    <a:pt x="1371" y="834"/>
                    <a:pt x="1435" y="834"/>
                  </a:cubicBezTo>
                  <a:close/>
                  <a:moveTo>
                    <a:pt x="1657" y="0"/>
                  </a:moveTo>
                  <a:cubicBezTo>
                    <a:pt x="1209" y="0"/>
                    <a:pt x="755" y="225"/>
                    <a:pt x="562" y="572"/>
                  </a:cubicBezTo>
                  <a:cubicBezTo>
                    <a:pt x="1" y="1540"/>
                    <a:pt x="613" y="2803"/>
                    <a:pt x="1304" y="2803"/>
                  </a:cubicBezTo>
                  <a:cubicBezTo>
                    <a:pt x="1516" y="2803"/>
                    <a:pt x="1735" y="2685"/>
                    <a:pt x="1930" y="2404"/>
                  </a:cubicBezTo>
                  <a:lnTo>
                    <a:pt x="1930" y="2404"/>
                  </a:lnTo>
                  <a:cubicBezTo>
                    <a:pt x="2214" y="2656"/>
                    <a:pt x="1662" y="4636"/>
                    <a:pt x="2246" y="5120"/>
                  </a:cubicBezTo>
                  <a:cubicBezTo>
                    <a:pt x="2371" y="5221"/>
                    <a:pt x="2472" y="5263"/>
                    <a:pt x="2554" y="5263"/>
                  </a:cubicBezTo>
                  <a:cubicBezTo>
                    <a:pt x="2931" y="5263"/>
                    <a:pt x="2901" y="4376"/>
                    <a:pt x="2914" y="4320"/>
                  </a:cubicBezTo>
                  <a:cubicBezTo>
                    <a:pt x="2982" y="3504"/>
                    <a:pt x="2682" y="604"/>
                    <a:pt x="2530" y="404"/>
                  </a:cubicBezTo>
                  <a:cubicBezTo>
                    <a:pt x="2311" y="121"/>
                    <a:pt x="1986" y="0"/>
                    <a:pt x="1657" y="0"/>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a:off x="5856325" y="855508"/>
              <a:ext cx="217305" cy="305681"/>
            </a:xfrm>
            <a:custGeom>
              <a:rect b="b" l="l" r="r" t="t"/>
              <a:pathLst>
                <a:path extrusionOk="0" h="4666" w="3317">
                  <a:moveTo>
                    <a:pt x="1685" y="1"/>
                  </a:moveTo>
                  <a:cubicBezTo>
                    <a:pt x="1071" y="1"/>
                    <a:pt x="471" y="243"/>
                    <a:pt x="568" y="831"/>
                  </a:cubicBezTo>
                  <a:cubicBezTo>
                    <a:pt x="577" y="894"/>
                    <a:pt x="643" y="916"/>
                    <a:pt x="743" y="916"/>
                  </a:cubicBezTo>
                  <a:cubicBezTo>
                    <a:pt x="966" y="916"/>
                    <a:pt x="1358" y="807"/>
                    <a:pt x="1660" y="807"/>
                  </a:cubicBezTo>
                  <a:cubicBezTo>
                    <a:pt x="1964" y="807"/>
                    <a:pt x="2177" y="918"/>
                    <a:pt x="2032" y="1363"/>
                  </a:cubicBezTo>
                  <a:cubicBezTo>
                    <a:pt x="1800" y="2079"/>
                    <a:pt x="500" y="1795"/>
                    <a:pt x="500" y="2379"/>
                  </a:cubicBezTo>
                  <a:cubicBezTo>
                    <a:pt x="516" y="2931"/>
                    <a:pt x="2632" y="2679"/>
                    <a:pt x="1984" y="3663"/>
                  </a:cubicBezTo>
                  <a:cubicBezTo>
                    <a:pt x="1584" y="4263"/>
                    <a:pt x="0" y="3579"/>
                    <a:pt x="700" y="4395"/>
                  </a:cubicBezTo>
                  <a:cubicBezTo>
                    <a:pt x="874" y="4587"/>
                    <a:pt x="1221" y="4666"/>
                    <a:pt x="1565" y="4666"/>
                  </a:cubicBezTo>
                  <a:cubicBezTo>
                    <a:pt x="1880" y="4666"/>
                    <a:pt x="2193" y="4600"/>
                    <a:pt x="2368" y="4495"/>
                  </a:cubicBezTo>
                  <a:cubicBezTo>
                    <a:pt x="3032" y="4115"/>
                    <a:pt x="3316" y="3731"/>
                    <a:pt x="2984" y="2947"/>
                  </a:cubicBezTo>
                  <a:cubicBezTo>
                    <a:pt x="2800" y="2515"/>
                    <a:pt x="2332" y="2515"/>
                    <a:pt x="2368" y="2279"/>
                  </a:cubicBezTo>
                  <a:cubicBezTo>
                    <a:pt x="2368" y="2195"/>
                    <a:pt x="2732" y="1979"/>
                    <a:pt x="2900" y="1479"/>
                  </a:cubicBezTo>
                  <a:cubicBezTo>
                    <a:pt x="3016" y="1115"/>
                    <a:pt x="3032" y="631"/>
                    <a:pt x="2784" y="347"/>
                  </a:cubicBezTo>
                  <a:cubicBezTo>
                    <a:pt x="2587" y="129"/>
                    <a:pt x="2133" y="1"/>
                    <a:pt x="16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a:off x="6094264" y="1191319"/>
              <a:ext cx="221563" cy="310398"/>
            </a:xfrm>
            <a:custGeom>
              <a:rect b="b" l="l" r="r" t="t"/>
              <a:pathLst>
                <a:path extrusionOk="0" h="4738" w="3382">
                  <a:moveTo>
                    <a:pt x="1556" y="573"/>
                  </a:moveTo>
                  <a:cubicBezTo>
                    <a:pt x="1621" y="573"/>
                    <a:pt x="1697" y="597"/>
                    <a:pt x="1784" y="653"/>
                  </a:cubicBezTo>
                  <a:cubicBezTo>
                    <a:pt x="2277" y="955"/>
                    <a:pt x="1950" y="1627"/>
                    <a:pt x="1622" y="1627"/>
                  </a:cubicBezTo>
                  <a:cubicBezTo>
                    <a:pt x="1551" y="1627"/>
                    <a:pt x="1479" y="1595"/>
                    <a:pt x="1416" y="1521"/>
                  </a:cubicBezTo>
                  <a:cubicBezTo>
                    <a:pt x="1181" y="1242"/>
                    <a:pt x="1214" y="573"/>
                    <a:pt x="1556" y="573"/>
                  </a:cubicBezTo>
                  <a:close/>
                  <a:moveTo>
                    <a:pt x="1823" y="2437"/>
                  </a:moveTo>
                  <a:cubicBezTo>
                    <a:pt x="2454" y="2437"/>
                    <a:pt x="2508" y="3754"/>
                    <a:pt x="1816" y="3789"/>
                  </a:cubicBezTo>
                  <a:cubicBezTo>
                    <a:pt x="1808" y="3790"/>
                    <a:pt x="1800" y="3790"/>
                    <a:pt x="1791" y="3790"/>
                  </a:cubicBezTo>
                  <a:cubicBezTo>
                    <a:pt x="1101" y="3790"/>
                    <a:pt x="1109" y="2488"/>
                    <a:pt x="1800" y="2437"/>
                  </a:cubicBezTo>
                  <a:cubicBezTo>
                    <a:pt x="1808" y="2437"/>
                    <a:pt x="1816" y="2437"/>
                    <a:pt x="1823" y="2437"/>
                  </a:cubicBezTo>
                  <a:close/>
                  <a:moveTo>
                    <a:pt x="1807" y="1"/>
                  </a:moveTo>
                  <a:cubicBezTo>
                    <a:pt x="1758" y="1"/>
                    <a:pt x="1706" y="2"/>
                    <a:pt x="1652" y="5"/>
                  </a:cubicBezTo>
                  <a:cubicBezTo>
                    <a:pt x="0" y="105"/>
                    <a:pt x="468" y="1169"/>
                    <a:pt x="836" y="1753"/>
                  </a:cubicBezTo>
                  <a:cubicBezTo>
                    <a:pt x="968" y="1953"/>
                    <a:pt x="952" y="2221"/>
                    <a:pt x="800" y="2405"/>
                  </a:cubicBezTo>
                  <a:cubicBezTo>
                    <a:pt x="184" y="3205"/>
                    <a:pt x="184" y="4705"/>
                    <a:pt x="1916" y="4737"/>
                  </a:cubicBezTo>
                  <a:cubicBezTo>
                    <a:pt x="1923" y="4737"/>
                    <a:pt x="1929" y="4737"/>
                    <a:pt x="1935" y="4737"/>
                  </a:cubicBezTo>
                  <a:cubicBezTo>
                    <a:pt x="3254" y="4737"/>
                    <a:pt x="3381" y="3034"/>
                    <a:pt x="2669" y="2321"/>
                  </a:cubicBezTo>
                  <a:cubicBezTo>
                    <a:pt x="2485" y="2153"/>
                    <a:pt x="2437" y="1905"/>
                    <a:pt x="2537" y="1689"/>
                  </a:cubicBezTo>
                  <a:cubicBezTo>
                    <a:pt x="2826" y="1076"/>
                    <a:pt x="3145" y="1"/>
                    <a:pt x="1807"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7" name="Google Shape;647;p41"/>
          <p:cNvSpPr txBox="1"/>
          <p:nvPr>
            <p:ph type="title"/>
          </p:nvPr>
        </p:nvSpPr>
        <p:spPr>
          <a:xfrm>
            <a:off x="207050" y="431500"/>
            <a:ext cx="3134400" cy="20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Standards Report</a:t>
            </a:r>
            <a:endParaRPr/>
          </a:p>
        </p:txBody>
      </p:sp>
      <p:pic>
        <p:nvPicPr>
          <p:cNvPr id="648" name="Google Shape;648;p41"/>
          <p:cNvPicPr preferRelativeResize="0"/>
          <p:nvPr/>
        </p:nvPicPr>
        <p:blipFill>
          <a:blip r:embed="rId3">
            <a:alphaModFix/>
          </a:blip>
          <a:stretch>
            <a:fillRect/>
          </a:stretch>
        </p:blipFill>
        <p:spPr>
          <a:xfrm>
            <a:off x="5697225" y="110375"/>
            <a:ext cx="1354000" cy="4922749"/>
          </a:xfrm>
          <a:prstGeom prst="rect">
            <a:avLst/>
          </a:prstGeom>
          <a:noFill/>
          <a:ln>
            <a:noFill/>
          </a:ln>
        </p:spPr>
      </p:pic>
      <p:sp>
        <p:nvSpPr>
          <p:cNvPr id="649" name="Google Shape;649;p41"/>
          <p:cNvSpPr txBox="1"/>
          <p:nvPr/>
        </p:nvSpPr>
        <p:spPr>
          <a:xfrm>
            <a:off x="2495850" y="1789125"/>
            <a:ext cx="3134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595959"/>
                </a:solidFill>
              </a:rPr>
              <a:t>Students will see scores of 1-8 on their standards report.</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2"/>
          <p:cNvSpPr txBox="1"/>
          <p:nvPr/>
        </p:nvSpPr>
        <p:spPr>
          <a:xfrm>
            <a:off x="3048500" y="1678925"/>
            <a:ext cx="3075300" cy="15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u="sng">
                <a:solidFill>
                  <a:schemeClr val="folHlink"/>
                </a:solidFill>
                <a:hlinkClick r:id="rId3">
                  <a:extLst>
                    <a:ext uri="{A12FA001-AC4F-418D-AE19-62706E023703}">
                      <ahyp:hlinkClr val="tx"/>
                    </a:ext>
                  </a:extLst>
                </a:hlinkClick>
              </a:rPr>
              <a:t>Language and literature assessment criteria: Year 1</a:t>
            </a:r>
            <a:endParaRPr sz="18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1800" u="sng">
                <a:solidFill>
                  <a:schemeClr val="folHlink"/>
                </a:solidFill>
                <a:hlinkClick r:id="rId4">
                  <a:extLst>
                    <a:ext uri="{A12FA001-AC4F-418D-AE19-62706E023703}">
                      <ahyp:hlinkClr val="tx"/>
                    </a:ext>
                  </a:extLst>
                </a:hlinkClick>
              </a:rPr>
              <a:t>Mathematics assessment criteria: Year 1 </a:t>
            </a:r>
            <a:endParaRPr>
              <a:latin typeface="Roboto"/>
              <a:ea typeface="Roboto"/>
              <a:cs typeface="Roboto"/>
              <a:sym typeface="Roboto"/>
            </a:endParaRPr>
          </a:p>
        </p:txBody>
      </p:sp>
      <p:grpSp>
        <p:nvGrpSpPr>
          <p:cNvPr id="655" name="Google Shape;655;p42"/>
          <p:cNvGrpSpPr/>
          <p:nvPr/>
        </p:nvGrpSpPr>
        <p:grpSpPr>
          <a:xfrm>
            <a:off x="-194298" y="1843965"/>
            <a:ext cx="2704820" cy="3547317"/>
            <a:chOff x="-24250" y="1223249"/>
            <a:chExt cx="2394494" cy="3140053"/>
          </a:xfrm>
        </p:grpSpPr>
        <p:sp>
          <p:nvSpPr>
            <p:cNvPr id="656" name="Google Shape;656;p42"/>
            <p:cNvSpPr/>
            <p:nvPr/>
          </p:nvSpPr>
          <p:spPr>
            <a:xfrm>
              <a:off x="-24250" y="1223249"/>
              <a:ext cx="1035579" cy="1276702"/>
            </a:xfrm>
            <a:custGeom>
              <a:rect b="b" l="l" r="r" t="t"/>
              <a:pathLst>
                <a:path extrusionOk="0" h="3680" w="2985">
                  <a:moveTo>
                    <a:pt x="972" y="1"/>
                  </a:moveTo>
                  <a:cubicBezTo>
                    <a:pt x="947" y="1"/>
                    <a:pt x="921" y="13"/>
                    <a:pt x="901" y="42"/>
                  </a:cubicBezTo>
                  <a:cubicBezTo>
                    <a:pt x="653" y="362"/>
                    <a:pt x="501" y="710"/>
                    <a:pt x="601" y="1111"/>
                  </a:cubicBezTo>
                  <a:cubicBezTo>
                    <a:pt x="533" y="1101"/>
                    <a:pt x="477" y="1041"/>
                    <a:pt x="363" y="1041"/>
                  </a:cubicBezTo>
                  <a:cubicBezTo>
                    <a:pt x="281" y="1041"/>
                    <a:pt x="169" y="1073"/>
                    <a:pt x="1" y="1179"/>
                  </a:cubicBezTo>
                  <a:lnTo>
                    <a:pt x="1" y="3327"/>
                  </a:lnTo>
                  <a:cubicBezTo>
                    <a:pt x="269" y="3511"/>
                    <a:pt x="617" y="3643"/>
                    <a:pt x="1033" y="3679"/>
                  </a:cubicBezTo>
                  <a:cubicBezTo>
                    <a:pt x="1043" y="3679"/>
                    <a:pt x="1054" y="3679"/>
                    <a:pt x="1064" y="3679"/>
                  </a:cubicBezTo>
                  <a:cubicBezTo>
                    <a:pt x="1405" y="3679"/>
                    <a:pt x="1554" y="3440"/>
                    <a:pt x="1639" y="3440"/>
                  </a:cubicBezTo>
                  <a:cubicBezTo>
                    <a:pt x="1644" y="3440"/>
                    <a:pt x="1648" y="3441"/>
                    <a:pt x="1653" y="3443"/>
                  </a:cubicBezTo>
                  <a:cubicBezTo>
                    <a:pt x="1762" y="3479"/>
                    <a:pt x="1865" y="3495"/>
                    <a:pt x="1961" y="3495"/>
                  </a:cubicBezTo>
                  <a:cubicBezTo>
                    <a:pt x="2578" y="3495"/>
                    <a:pt x="2905" y="2812"/>
                    <a:pt x="2933" y="2279"/>
                  </a:cubicBezTo>
                  <a:cubicBezTo>
                    <a:pt x="2984" y="1546"/>
                    <a:pt x="2521" y="672"/>
                    <a:pt x="1723" y="672"/>
                  </a:cubicBezTo>
                  <a:cubicBezTo>
                    <a:pt x="1465" y="672"/>
                    <a:pt x="1173" y="763"/>
                    <a:pt x="853" y="979"/>
                  </a:cubicBezTo>
                  <a:cubicBezTo>
                    <a:pt x="785" y="694"/>
                    <a:pt x="901" y="394"/>
                    <a:pt x="1053" y="126"/>
                  </a:cubicBezTo>
                  <a:cubicBezTo>
                    <a:pt x="1086" y="67"/>
                    <a:pt x="1031" y="1"/>
                    <a:pt x="972"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2"/>
            <p:cNvSpPr/>
            <p:nvPr/>
          </p:nvSpPr>
          <p:spPr>
            <a:xfrm>
              <a:off x="670300" y="1652400"/>
              <a:ext cx="202259" cy="320216"/>
            </a:xfrm>
            <a:custGeom>
              <a:rect b="b" l="l" r="r" t="t"/>
              <a:pathLst>
                <a:path extrusionOk="0" h="923" w="583">
                  <a:moveTo>
                    <a:pt x="164" y="0"/>
                  </a:moveTo>
                  <a:cubicBezTo>
                    <a:pt x="77" y="0"/>
                    <a:pt x="1" y="101"/>
                    <a:pt x="15" y="190"/>
                  </a:cubicBezTo>
                  <a:cubicBezTo>
                    <a:pt x="51" y="342"/>
                    <a:pt x="67" y="458"/>
                    <a:pt x="67" y="606"/>
                  </a:cubicBezTo>
                  <a:cubicBezTo>
                    <a:pt x="80" y="754"/>
                    <a:pt x="157" y="922"/>
                    <a:pt x="291" y="922"/>
                  </a:cubicBezTo>
                  <a:cubicBezTo>
                    <a:pt x="324" y="922"/>
                    <a:pt x="360" y="912"/>
                    <a:pt x="399" y="890"/>
                  </a:cubicBezTo>
                  <a:cubicBezTo>
                    <a:pt x="567" y="790"/>
                    <a:pt x="583" y="542"/>
                    <a:pt x="531" y="390"/>
                  </a:cubicBezTo>
                  <a:cubicBezTo>
                    <a:pt x="483" y="206"/>
                    <a:pt x="367" y="90"/>
                    <a:pt x="199" y="6"/>
                  </a:cubicBezTo>
                  <a:cubicBezTo>
                    <a:pt x="187" y="2"/>
                    <a:pt x="176" y="0"/>
                    <a:pt x="164"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2"/>
            <p:cNvSpPr/>
            <p:nvPr/>
          </p:nvSpPr>
          <p:spPr>
            <a:xfrm>
              <a:off x="611322" y="2019103"/>
              <a:ext cx="208503" cy="155772"/>
            </a:xfrm>
            <a:custGeom>
              <a:rect b="b" l="l" r="r" t="t"/>
              <a:pathLst>
                <a:path extrusionOk="0" h="449" w="601">
                  <a:moveTo>
                    <a:pt x="301" y="1"/>
                  </a:moveTo>
                  <a:cubicBezTo>
                    <a:pt x="1" y="1"/>
                    <a:pt x="1" y="449"/>
                    <a:pt x="301" y="449"/>
                  </a:cubicBezTo>
                  <a:cubicBezTo>
                    <a:pt x="601" y="449"/>
                    <a:pt x="601" y="1"/>
                    <a:pt x="301"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2"/>
            <p:cNvSpPr/>
            <p:nvPr/>
          </p:nvSpPr>
          <p:spPr>
            <a:xfrm>
              <a:off x="103419" y="1956656"/>
              <a:ext cx="352825" cy="357685"/>
            </a:xfrm>
            <a:custGeom>
              <a:rect b="b" l="l" r="r" t="t"/>
              <a:pathLst>
                <a:path extrusionOk="0" h="1031" w="1017">
                  <a:moveTo>
                    <a:pt x="47" y="1"/>
                  </a:moveTo>
                  <a:cubicBezTo>
                    <a:pt x="41" y="1"/>
                    <a:pt x="33" y="5"/>
                    <a:pt x="33" y="13"/>
                  </a:cubicBezTo>
                  <a:cubicBezTo>
                    <a:pt x="1" y="281"/>
                    <a:pt x="117" y="513"/>
                    <a:pt x="317" y="697"/>
                  </a:cubicBezTo>
                  <a:cubicBezTo>
                    <a:pt x="457" y="856"/>
                    <a:pt x="720" y="1030"/>
                    <a:pt x="949" y="1030"/>
                  </a:cubicBezTo>
                  <a:cubicBezTo>
                    <a:pt x="961" y="1030"/>
                    <a:pt x="973" y="1030"/>
                    <a:pt x="985" y="1029"/>
                  </a:cubicBezTo>
                  <a:cubicBezTo>
                    <a:pt x="1001" y="1029"/>
                    <a:pt x="1017" y="997"/>
                    <a:pt x="985" y="981"/>
                  </a:cubicBezTo>
                  <a:cubicBezTo>
                    <a:pt x="565" y="849"/>
                    <a:pt x="17" y="529"/>
                    <a:pt x="49" y="13"/>
                  </a:cubicBezTo>
                  <a:cubicBezTo>
                    <a:pt x="57" y="5"/>
                    <a:pt x="53" y="1"/>
                    <a:pt x="47"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2"/>
            <p:cNvSpPr/>
            <p:nvPr/>
          </p:nvSpPr>
          <p:spPr>
            <a:xfrm>
              <a:off x="519733" y="2302197"/>
              <a:ext cx="69732" cy="23938"/>
            </a:xfrm>
            <a:custGeom>
              <a:rect b="b" l="l" r="r" t="t"/>
              <a:pathLst>
                <a:path extrusionOk="0" h="69" w="201">
                  <a:moveTo>
                    <a:pt x="33" y="1"/>
                  </a:moveTo>
                  <a:cubicBezTo>
                    <a:pt x="1" y="1"/>
                    <a:pt x="1" y="53"/>
                    <a:pt x="33" y="53"/>
                  </a:cubicBezTo>
                  <a:cubicBezTo>
                    <a:pt x="65" y="69"/>
                    <a:pt x="85" y="69"/>
                    <a:pt x="117" y="69"/>
                  </a:cubicBezTo>
                  <a:cubicBezTo>
                    <a:pt x="133" y="69"/>
                    <a:pt x="165" y="69"/>
                    <a:pt x="185" y="53"/>
                  </a:cubicBezTo>
                  <a:cubicBezTo>
                    <a:pt x="201" y="53"/>
                    <a:pt x="201" y="17"/>
                    <a:pt x="185"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2"/>
            <p:cNvSpPr/>
            <p:nvPr/>
          </p:nvSpPr>
          <p:spPr>
            <a:xfrm>
              <a:off x="10443" y="2305319"/>
              <a:ext cx="2041668" cy="694901"/>
            </a:xfrm>
            <a:custGeom>
              <a:rect b="b" l="l" r="r" t="t"/>
              <a:pathLst>
                <a:path extrusionOk="0" h="2003" w="5885">
                  <a:moveTo>
                    <a:pt x="5435" y="0"/>
                  </a:moveTo>
                  <a:cubicBezTo>
                    <a:pt x="5343" y="0"/>
                    <a:pt x="5234" y="60"/>
                    <a:pt x="5133" y="60"/>
                  </a:cubicBezTo>
                  <a:lnTo>
                    <a:pt x="1" y="60"/>
                  </a:lnTo>
                  <a:lnTo>
                    <a:pt x="1" y="1960"/>
                  </a:lnTo>
                  <a:lnTo>
                    <a:pt x="5133" y="1960"/>
                  </a:lnTo>
                  <a:cubicBezTo>
                    <a:pt x="5241" y="1960"/>
                    <a:pt x="5339" y="2002"/>
                    <a:pt x="5429" y="2002"/>
                  </a:cubicBezTo>
                  <a:cubicBezTo>
                    <a:pt x="5465" y="2002"/>
                    <a:pt x="5500" y="1995"/>
                    <a:pt x="5533" y="1976"/>
                  </a:cubicBezTo>
                  <a:cubicBezTo>
                    <a:pt x="5785" y="1844"/>
                    <a:pt x="5885" y="1460"/>
                    <a:pt x="5885" y="1160"/>
                  </a:cubicBezTo>
                  <a:lnTo>
                    <a:pt x="5885" y="876"/>
                  </a:lnTo>
                  <a:cubicBezTo>
                    <a:pt x="5885" y="544"/>
                    <a:pt x="5769" y="124"/>
                    <a:pt x="5485" y="8"/>
                  </a:cubicBezTo>
                  <a:cubicBezTo>
                    <a:pt x="5469" y="2"/>
                    <a:pt x="5452" y="0"/>
                    <a:pt x="5435" y="0"/>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2"/>
            <p:cNvSpPr/>
            <p:nvPr/>
          </p:nvSpPr>
          <p:spPr>
            <a:xfrm>
              <a:off x="10443" y="2429866"/>
              <a:ext cx="1822410" cy="445805"/>
            </a:xfrm>
            <a:custGeom>
              <a:rect b="b" l="l" r="r" t="t"/>
              <a:pathLst>
                <a:path extrusionOk="0" h="1285" w="5253">
                  <a:moveTo>
                    <a:pt x="1" y="1"/>
                  </a:moveTo>
                  <a:lnTo>
                    <a:pt x="1" y="1285"/>
                  </a:lnTo>
                  <a:lnTo>
                    <a:pt x="5253" y="1285"/>
                  </a:lnTo>
                  <a:lnTo>
                    <a:pt x="5253" y="1"/>
                  </a:ln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2"/>
            <p:cNvSpPr/>
            <p:nvPr/>
          </p:nvSpPr>
          <p:spPr>
            <a:xfrm>
              <a:off x="1779775" y="2411826"/>
              <a:ext cx="173811" cy="486049"/>
            </a:xfrm>
            <a:custGeom>
              <a:rect b="b" l="l" r="r" t="t"/>
              <a:pathLst>
                <a:path extrusionOk="0" h="1401" w="501">
                  <a:moveTo>
                    <a:pt x="233" y="1"/>
                  </a:moveTo>
                  <a:cubicBezTo>
                    <a:pt x="169" y="1"/>
                    <a:pt x="33" y="1"/>
                    <a:pt x="1" y="53"/>
                  </a:cubicBezTo>
                  <a:cubicBezTo>
                    <a:pt x="201" y="53"/>
                    <a:pt x="217" y="1337"/>
                    <a:pt x="1" y="1337"/>
                  </a:cubicBezTo>
                  <a:cubicBezTo>
                    <a:pt x="17" y="1385"/>
                    <a:pt x="169" y="1401"/>
                    <a:pt x="233" y="1401"/>
                  </a:cubicBezTo>
                  <a:lnTo>
                    <a:pt x="285" y="1401"/>
                  </a:lnTo>
                  <a:cubicBezTo>
                    <a:pt x="353" y="1401"/>
                    <a:pt x="385" y="1369"/>
                    <a:pt x="433" y="1285"/>
                  </a:cubicBezTo>
                  <a:cubicBezTo>
                    <a:pt x="485" y="1169"/>
                    <a:pt x="501" y="237"/>
                    <a:pt x="433" y="137"/>
                  </a:cubicBezTo>
                  <a:cubicBezTo>
                    <a:pt x="401" y="37"/>
                    <a:pt x="353" y="1"/>
                    <a:pt x="285" y="1"/>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2"/>
            <p:cNvSpPr/>
            <p:nvPr/>
          </p:nvSpPr>
          <p:spPr>
            <a:xfrm>
              <a:off x="10443" y="2533945"/>
              <a:ext cx="1654497" cy="347"/>
            </a:xfrm>
            <a:custGeom>
              <a:rect b="b" l="l" r="r" t="t"/>
              <a:pathLst>
                <a:path extrusionOk="0" fill="none" h="1" w="4769">
                  <a:moveTo>
                    <a:pt x="1" y="1"/>
                  </a:moveTo>
                  <a:lnTo>
                    <a:pt x="4769"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2"/>
            <p:cNvSpPr/>
            <p:nvPr/>
          </p:nvSpPr>
          <p:spPr>
            <a:xfrm>
              <a:off x="10443" y="2712960"/>
              <a:ext cx="1654497" cy="347"/>
            </a:xfrm>
            <a:custGeom>
              <a:rect b="b" l="l" r="r" t="t"/>
              <a:pathLst>
                <a:path extrusionOk="0" fill="none" h="1" w="4769">
                  <a:moveTo>
                    <a:pt x="1" y="1"/>
                  </a:moveTo>
                  <a:lnTo>
                    <a:pt x="4769"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2"/>
            <p:cNvSpPr/>
            <p:nvPr/>
          </p:nvSpPr>
          <p:spPr>
            <a:xfrm>
              <a:off x="10443" y="2632472"/>
              <a:ext cx="474944" cy="347"/>
            </a:xfrm>
            <a:custGeom>
              <a:rect b="b" l="l" r="r" t="t"/>
              <a:pathLst>
                <a:path extrusionOk="0" fill="none" h="1" w="1369">
                  <a:moveTo>
                    <a:pt x="1" y="1"/>
                  </a:moveTo>
                  <a:lnTo>
                    <a:pt x="1369"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2"/>
            <p:cNvSpPr/>
            <p:nvPr/>
          </p:nvSpPr>
          <p:spPr>
            <a:xfrm>
              <a:off x="589119" y="2632472"/>
              <a:ext cx="283440" cy="347"/>
            </a:xfrm>
            <a:custGeom>
              <a:rect b="b" l="l" r="r" t="t"/>
              <a:pathLst>
                <a:path extrusionOk="0" fill="none" h="1" w="817">
                  <a:moveTo>
                    <a:pt x="1" y="1"/>
                  </a:moveTo>
                  <a:lnTo>
                    <a:pt x="817"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2"/>
            <p:cNvSpPr/>
            <p:nvPr/>
          </p:nvSpPr>
          <p:spPr>
            <a:xfrm>
              <a:off x="10443" y="2793447"/>
              <a:ext cx="1185451" cy="347"/>
            </a:xfrm>
            <a:custGeom>
              <a:rect b="b" l="l" r="r" t="t"/>
              <a:pathLst>
                <a:path extrusionOk="0" fill="none" h="1" w="3417">
                  <a:moveTo>
                    <a:pt x="1" y="1"/>
                  </a:moveTo>
                  <a:lnTo>
                    <a:pt x="3417"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2"/>
            <p:cNvSpPr/>
            <p:nvPr/>
          </p:nvSpPr>
          <p:spPr>
            <a:xfrm>
              <a:off x="10443" y="2945055"/>
              <a:ext cx="1908448" cy="658126"/>
            </a:xfrm>
            <a:custGeom>
              <a:rect b="b" l="l" r="r" t="t"/>
              <a:pathLst>
                <a:path extrusionOk="0" h="1897" w="5501">
                  <a:moveTo>
                    <a:pt x="5060" y="1"/>
                  </a:moveTo>
                  <a:cubicBezTo>
                    <a:pt x="4980" y="1"/>
                    <a:pt x="4880" y="64"/>
                    <a:pt x="4801" y="64"/>
                  </a:cubicBezTo>
                  <a:lnTo>
                    <a:pt x="1" y="64"/>
                  </a:lnTo>
                  <a:lnTo>
                    <a:pt x="1" y="1848"/>
                  </a:lnTo>
                  <a:lnTo>
                    <a:pt x="4801" y="1848"/>
                  </a:lnTo>
                  <a:cubicBezTo>
                    <a:pt x="4902" y="1848"/>
                    <a:pt x="4996" y="1897"/>
                    <a:pt x="5086" y="1897"/>
                  </a:cubicBezTo>
                  <a:cubicBezTo>
                    <a:pt x="5114" y="1897"/>
                    <a:pt x="5142" y="1892"/>
                    <a:pt x="5169" y="1880"/>
                  </a:cubicBezTo>
                  <a:cubicBezTo>
                    <a:pt x="5401" y="1748"/>
                    <a:pt x="5501" y="1380"/>
                    <a:pt x="5501" y="1100"/>
                  </a:cubicBezTo>
                  <a:lnTo>
                    <a:pt x="5501" y="832"/>
                  </a:lnTo>
                  <a:cubicBezTo>
                    <a:pt x="5501" y="516"/>
                    <a:pt x="5401" y="132"/>
                    <a:pt x="5117" y="16"/>
                  </a:cubicBezTo>
                  <a:cubicBezTo>
                    <a:pt x="5100" y="5"/>
                    <a:pt x="5080" y="1"/>
                    <a:pt x="5060" y="1"/>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2"/>
            <p:cNvSpPr/>
            <p:nvPr/>
          </p:nvSpPr>
          <p:spPr>
            <a:xfrm>
              <a:off x="10443" y="3065439"/>
              <a:ext cx="1705843" cy="422214"/>
            </a:xfrm>
            <a:custGeom>
              <a:rect b="b" l="l" r="r" t="t"/>
              <a:pathLst>
                <a:path extrusionOk="0" h="1217" w="4917">
                  <a:moveTo>
                    <a:pt x="1" y="1"/>
                  </a:moveTo>
                  <a:lnTo>
                    <a:pt x="1" y="1217"/>
                  </a:lnTo>
                  <a:lnTo>
                    <a:pt x="4917" y="1217"/>
                  </a:lnTo>
                  <a:lnTo>
                    <a:pt x="4917" y="1"/>
                  </a:ln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2"/>
            <p:cNvSpPr/>
            <p:nvPr/>
          </p:nvSpPr>
          <p:spPr>
            <a:xfrm>
              <a:off x="1664595" y="3048786"/>
              <a:ext cx="161321" cy="456907"/>
            </a:xfrm>
            <a:custGeom>
              <a:rect b="b" l="l" r="r" t="t"/>
              <a:pathLst>
                <a:path extrusionOk="0" h="1317" w="465">
                  <a:moveTo>
                    <a:pt x="217" y="1"/>
                  </a:moveTo>
                  <a:cubicBezTo>
                    <a:pt x="149" y="1"/>
                    <a:pt x="33" y="1"/>
                    <a:pt x="1" y="49"/>
                  </a:cubicBezTo>
                  <a:cubicBezTo>
                    <a:pt x="185" y="49"/>
                    <a:pt x="201" y="1249"/>
                    <a:pt x="1" y="1265"/>
                  </a:cubicBezTo>
                  <a:cubicBezTo>
                    <a:pt x="17" y="1301"/>
                    <a:pt x="149" y="1317"/>
                    <a:pt x="217" y="1317"/>
                  </a:cubicBezTo>
                  <a:lnTo>
                    <a:pt x="249" y="1317"/>
                  </a:lnTo>
                  <a:cubicBezTo>
                    <a:pt x="333" y="1317"/>
                    <a:pt x="365" y="1281"/>
                    <a:pt x="401" y="1217"/>
                  </a:cubicBezTo>
                  <a:cubicBezTo>
                    <a:pt x="449" y="1101"/>
                    <a:pt x="465" y="217"/>
                    <a:pt x="401" y="133"/>
                  </a:cubicBezTo>
                  <a:cubicBezTo>
                    <a:pt x="365" y="17"/>
                    <a:pt x="333" y="1"/>
                    <a:pt x="249"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2"/>
            <p:cNvSpPr/>
            <p:nvPr/>
          </p:nvSpPr>
          <p:spPr>
            <a:xfrm>
              <a:off x="10443" y="3163967"/>
              <a:ext cx="1544868" cy="347"/>
            </a:xfrm>
            <a:custGeom>
              <a:rect b="b" l="l" r="r" t="t"/>
              <a:pathLst>
                <a:path extrusionOk="0" fill="none" h="1" w="4453">
                  <a:moveTo>
                    <a:pt x="1" y="1"/>
                  </a:moveTo>
                  <a:lnTo>
                    <a:pt x="4453"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2"/>
            <p:cNvSpPr/>
            <p:nvPr/>
          </p:nvSpPr>
          <p:spPr>
            <a:xfrm>
              <a:off x="10443" y="3331880"/>
              <a:ext cx="1544868" cy="347"/>
            </a:xfrm>
            <a:custGeom>
              <a:rect b="b" l="l" r="r" t="t"/>
              <a:pathLst>
                <a:path extrusionOk="0" fill="none" h="1" w="4453">
                  <a:moveTo>
                    <a:pt x="1" y="1"/>
                  </a:moveTo>
                  <a:lnTo>
                    <a:pt x="4453"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2"/>
            <p:cNvSpPr/>
            <p:nvPr/>
          </p:nvSpPr>
          <p:spPr>
            <a:xfrm>
              <a:off x="10443" y="3256943"/>
              <a:ext cx="445802" cy="347"/>
            </a:xfrm>
            <a:custGeom>
              <a:rect b="b" l="l" r="r" t="t"/>
              <a:pathLst>
                <a:path extrusionOk="0" fill="none" h="1" w="1285">
                  <a:moveTo>
                    <a:pt x="1" y="1"/>
                  </a:moveTo>
                  <a:lnTo>
                    <a:pt x="1285"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2"/>
            <p:cNvSpPr/>
            <p:nvPr/>
          </p:nvSpPr>
          <p:spPr>
            <a:xfrm>
              <a:off x="548875" y="3256943"/>
              <a:ext cx="265400" cy="347"/>
            </a:xfrm>
            <a:custGeom>
              <a:rect b="b" l="l" r="r" t="t"/>
              <a:pathLst>
                <a:path extrusionOk="0" fill="none" h="1" w="765">
                  <a:moveTo>
                    <a:pt x="1" y="1"/>
                  </a:moveTo>
                  <a:lnTo>
                    <a:pt x="765"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2"/>
            <p:cNvSpPr/>
            <p:nvPr/>
          </p:nvSpPr>
          <p:spPr>
            <a:xfrm>
              <a:off x="10443" y="3406816"/>
              <a:ext cx="1104964" cy="347"/>
            </a:xfrm>
            <a:custGeom>
              <a:rect b="b" l="l" r="r" t="t"/>
              <a:pathLst>
                <a:path extrusionOk="0" fill="none" h="1" w="3185">
                  <a:moveTo>
                    <a:pt x="1" y="1"/>
                  </a:moveTo>
                  <a:lnTo>
                    <a:pt x="3185"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2"/>
            <p:cNvSpPr/>
            <p:nvPr/>
          </p:nvSpPr>
          <p:spPr>
            <a:xfrm>
              <a:off x="10443" y="3549057"/>
              <a:ext cx="2359801" cy="814245"/>
            </a:xfrm>
            <a:custGeom>
              <a:rect b="b" l="l" r="r" t="t"/>
              <a:pathLst>
                <a:path extrusionOk="0" h="2347" w="6802">
                  <a:moveTo>
                    <a:pt x="6272" y="0"/>
                  </a:moveTo>
                  <a:cubicBezTo>
                    <a:pt x="6173" y="0"/>
                    <a:pt x="6036" y="75"/>
                    <a:pt x="5933" y="75"/>
                  </a:cubicBezTo>
                  <a:lnTo>
                    <a:pt x="1" y="75"/>
                  </a:lnTo>
                  <a:lnTo>
                    <a:pt x="1" y="2291"/>
                  </a:lnTo>
                  <a:lnTo>
                    <a:pt x="5933" y="2291"/>
                  </a:lnTo>
                  <a:cubicBezTo>
                    <a:pt x="6046" y="2291"/>
                    <a:pt x="6169" y="2347"/>
                    <a:pt x="6278" y="2347"/>
                  </a:cubicBezTo>
                  <a:cubicBezTo>
                    <a:pt x="6316" y="2347"/>
                    <a:pt x="6352" y="2340"/>
                    <a:pt x="6385" y="2323"/>
                  </a:cubicBezTo>
                  <a:cubicBezTo>
                    <a:pt x="6669" y="2159"/>
                    <a:pt x="6801" y="1707"/>
                    <a:pt x="6801" y="1359"/>
                  </a:cubicBezTo>
                  <a:lnTo>
                    <a:pt x="6801" y="1023"/>
                  </a:lnTo>
                  <a:cubicBezTo>
                    <a:pt x="6801" y="623"/>
                    <a:pt x="6669" y="159"/>
                    <a:pt x="6317" y="7"/>
                  </a:cubicBezTo>
                  <a:cubicBezTo>
                    <a:pt x="6303" y="2"/>
                    <a:pt x="6288" y="0"/>
                    <a:pt x="6272" y="0"/>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2"/>
            <p:cNvSpPr/>
            <p:nvPr/>
          </p:nvSpPr>
          <p:spPr>
            <a:xfrm>
              <a:off x="10443" y="3695461"/>
              <a:ext cx="2105850" cy="520742"/>
            </a:xfrm>
            <a:custGeom>
              <a:rect b="b" l="l" r="r" t="t"/>
              <a:pathLst>
                <a:path extrusionOk="0" h="1501" w="6070">
                  <a:moveTo>
                    <a:pt x="1" y="1"/>
                  </a:moveTo>
                  <a:lnTo>
                    <a:pt x="1" y="1501"/>
                  </a:lnTo>
                  <a:lnTo>
                    <a:pt x="6069" y="1501"/>
                  </a:lnTo>
                  <a:lnTo>
                    <a:pt x="6069" y="1"/>
                  </a:ln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2"/>
            <p:cNvSpPr/>
            <p:nvPr/>
          </p:nvSpPr>
          <p:spPr>
            <a:xfrm>
              <a:off x="2052113" y="3678808"/>
              <a:ext cx="202953" cy="566537"/>
            </a:xfrm>
            <a:custGeom>
              <a:rect b="b" l="l" r="r" t="t"/>
              <a:pathLst>
                <a:path extrusionOk="0" h="1633" w="585">
                  <a:moveTo>
                    <a:pt x="284" y="1"/>
                  </a:moveTo>
                  <a:cubicBezTo>
                    <a:pt x="200" y="1"/>
                    <a:pt x="48" y="1"/>
                    <a:pt x="0" y="49"/>
                  </a:cubicBezTo>
                  <a:cubicBezTo>
                    <a:pt x="216" y="49"/>
                    <a:pt x="248" y="1549"/>
                    <a:pt x="0" y="1549"/>
                  </a:cubicBezTo>
                  <a:cubicBezTo>
                    <a:pt x="32" y="1601"/>
                    <a:pt x="200" y="1633"/>
                    <a:pt x="284" y="1633"/>
                  </a:cubicBezTo>
                  <a:lnTo>
                    <a:pt x="316" y="1633"/>
                  </a:lnTo>
                  <a:cubicBezTo>
                    <a:pt x="400" y="1633"/>
                    <a:pt x="448" y="1585"/>
                    <a:pt x="500" y="1485"/>
                  </a:cubicBezTo>
                  <a:cubicBezTo>
                    <a:pt x="548" y="1365"/>
                    <a:pt x="584" y="265"/>
                    <a:pt x="500" y="149"/>
                  </a:cubicBezTo>
                  <a:cubicBezTo>
                    <a:pt x="448" y="33"/>
                    <a:pt x="400" y="1"/>
                    <a:pt x="3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2"/>
            <p:cNvSpPr/>
            <p:nvPr/>
          </p:nvSpPr>
          <p:spPr>
            <a:xfrm>
              <a:off x="10443" y="3817580"/>
              <a:ext cx="1908448" cy="347"/>
            </a:xfrm>
            <a:custGeom>
              <a:rect b="b" l="l" r="r" t="t"/>
              <a:pathLst>
                <a:path extrusionOk="0" fill="none" h="1" w="5501">
                  <a:moveTo>
                    <a:pt x="1" y="1"/>
                  </a:moveTo>
                  <a:lnTo>
                    <a:pt x="5501"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2"/>
            <p:cNvSpPr/>
            <p:nvPr/>
          </p:nvSpPr>
          <p:spPr>
            <a:xfrm>
              <a:off x="10443" y="4025737"/>
              <a:ext cx="1908448" cy="347"/>
            </a:xfrm>
            <a:custGeom>
              <a:rect b="b" l="l" r="r" t="t"/>
              <a:pathLst>
                <a:path extrusionOk="0" fill="none" h="1" w="5501">
                  <a:moveTo>
                    <a:pt x="1" y="1"/>
                  </a:moveTo>
                  <a:lnTo>
                    <a:pt x="5501"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2"/>
            <p:cNvSpPr/>
            <p:nvPr/>
          </p:nvSpPr>
          <p:spPr>
            <a:xfrm>
              <a:off x="10443" y="3932760"/>
              <a:ext cx="549880" cy="347"/>
            </a:xfrm>
            <a:custGeom>
              <a:rect b="b" l="l" r="r" t="t"/>
              <a:pathLst>
                <a:path extrusionOk="0" fill="none" h="1" w="1585">
                  <a:moveTo>
                    <a:pt x="1" y="1"/>
                  </a:moveTo>
                  <a:lnTo>
                    <a:pt x="1585"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2"/>
            <p:cNvSpPr/>
            <p:nvPr/>
          </p:nvSpPr>
          <p:spPr>
            <a:xfrm>
              <a:off x="675157" y="3932760"/>
              <a:ext cx="330622" cy="347"/>
            </a:xfrm>
            <a:custGeom>
              <a:rect b="b" l="l" r="r" t="t"/>
              <a:pathLst>
                <a:path extrusionOk="0" fill="none" h="1" w="953">
                  <a:moveTo>
                    <a:pt x="1" y="1"/>
                  </a:moveTo>
                  <a:lnTo>
                    <a:pt x="953"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2"/>
            <p:cNvSpPr/>
            <p:nvPr/>
          </p:nvSpPr>
          <p:spPr>
            <a:xfrm>
              <a:off x="10443" y="4117326"/>
              <a:ext cx="1364466" cy="347"/>
            </a:xfrm>
            <a:custGeom>
              <a:rect b="b" l="l" r="r" t="t"/>
              <a:pathLst>
                <a:path extrusionOk="0" fill="none" h="1" w="3933">
                  <a:moveTo>
                    <a:pt x="1" y="1"/>
                  </a:moveTo>
                  <a:lnTo>
                    <a:pt x="3933"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5" name="Google Shape;685;p42"/>
          <p:cNvSpPr txBox="1"/>
          <p:nvPr/>
        </p:nvSpPr>
        <p:spPr>
          <a:xfrm>
            <a:off x="1096775" y="214325"/>
            <a:ext cx="7072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latin typeface="Anton"/>
                <a:ea typeface="Anton"/>
                <a:cs typeface="Anton"/>
                <a:sym typeface="Anton"/>
              </a:rPr>
              <a:t>SAMPLE ASSESSMENT CRITERIA</a:t>
            </a:r>
            <a:endParaRPr sz="2600">
              <a:latin typeface="Anton"/>
              <a:ea typeface="Anton"/>
              <a:cs typeface="Anton"/>
              <a:sym typeface="Anto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3"/>
          <p:cNvSpPr txBox="1"/>
          <p:nvPr>
            <p:ph idx="2" type="title"/>
          </p:nvPr>
        </p:nvSpPr>
        <p:spPr>
          <a:xfrm>
            <a:off x="4642900" y="965450"/>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691" name="Google Shape;691;p43"/>
          <p:cNvSpPr txBox="1"/>
          <p:nvPr>
            <p:ph idx="6" type="subTitle"/>
          </p:nvPr>
        </p:nvSpPr>
        <p:spPr>
          <a:xfrm>
            <a:off x="5716000" y="1670662"/>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Inquiry-based learning</a:t>
            </a:r>
            <a:endParaRPr sz="1800"/>
          </a:p>
        </p:txBody>
      </p:sp>
      <p:sp>
        <p:nvSpPr>
          <p:cNvPr id="692" name="Google Shape;692;p43"/>
          <p:cNvSpPr txBox="1"/>
          <p:nvPr>
            <p:ph idx="15" type="subTitle"/>
          </p:nvPr>
        </p:nvSpPr>
        <p:spPr>
          <a:xfrm>
            <a:off x="5716000" y="1975525"/>
            <a:ext cx="2348700" cy="56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333333"/>
                </a:solidFill>
                <a:latin typeface="Arial"/>
                <a:ea typeface="Arial"/>
                <a:cs typeface="Arial"/>
                <a:sym typeface="Arial"/>
              </a:rPr>
              <a:t>The programme empowers students to inquire into a wide range of issues and ideas of significance locally, nationally and globally</a:t>
            </a:r>
            <a:endParaRPr>
              <a:latin typeface="Arial"/>
              <a:ea typeface="Arial"/>
              <a:cs typeface="Arial"/>
              <a:sym typeface="Arial"/>
            </a:endParaRPr>
          </a:p>
        </p:txBody>
      </p:sp>
      <p:sp>
        <p:nvSpPr>
          <p:cNvPr id="693" name="Google Shape;693;p43"/>
          <p:cNvSpPr txBox="1"/>
          <p:nvPr>
            <p:ph type="title"/>
          </p:nvPr>
        </p:nvSpPr>
        <p:spPr>
          <a:xfrm>
            <a:off x="720000" y="1814675"/>
            <a:ext cx="2948100" cy="15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300"/>
              <a:t>Implications for 6th grade students</a:t>
            </a:r>
            <a:endParaRPr sz="4300"/>
          </a:p>
        </p:txBody>
      </p:sp>
      <p:sp>
        <p:nvSpPr>
          <p:cNvPr id="694" name="Google Shape;694;p43"/>
          <p:cNvSpPr txBox="1"/>
          <p:nvPr>
            <p:ph idx="3" type="title"/>
          </p:nvPr>
        </p:nvSpPr>
        <p:spPr>
          <a:xfrm>
            <a:off x="4642900" y="1948051"/>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t>
            </a:r>
            <a:endParaRPr/>
          </a:p>
        </p:txBody>
      </p:sp>
      <p:sp>
        <p:nvSpPr>
          <p:cNvPr id="695" name="Google Shape;695;p43"/>
          <p:cNvSpPr txBox="1"/>
          <p:nvPr>
            <p:ph idx="4" type="title"/>
          </p:nvPr>
        </p:nvSpPr>
        <p:spPr>
          <a:xfrm>
            <a:off x="4642900" y="3311651"/>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a:t>
            </a:r>
            <a:endParaRPr/>
          </a:p>
        </p:txBody>
      </p:sp>
      <p:sp>
        <p:nvSpPr>
          <p:cNvPr id="696" name="Google Shape;696;p43"/>
          <p:cNvSpPr txBox="1"/>
          <p:nvPr>
            <p:ph idx="1" type="subTitle"/>
          </p:nvPr>
        </p:nvSpPr>
        <p:spPr>
          <a:xfrm>
            <a:off x="5716000" y="684075"/>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Introduction to the MYP</a:t>
            </a:r>
            <a:endParaRPr sz="1800"/>
          </a:p>
        </p:txBody>
      </p:sp>
      <p:sp>
        <p:nvSpPr>
          <p:cNvPr id="697" name="Google Shape;697;p43"/>
          <p:cNvSpPr txBox="1"/>
          <p:nvPr>
            <p:ph idx="7" type="subTitle"/>
          </p:nvPr>
        </p:nvSpPr>
        <p:spPr>
          <a:xfrm>
            <a:off x="5716000" y="3044825"/>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Focus on “how” rather than what to learn</a:t>
            </a:r>
            <a:endParaRPr sz="1800"/>
          </a:p>
        </p:txBody>
      </p:sp>
      <p:sp>
        <p:nvSpPr>
          <p:cNvPr id="698" name="Google Shape;698;p43"/>
          <p:cNvSpPr txBox="1"/>
          <p:nvPr>
            <p:ph idx="9" type="subTitle"/>
          </p:nvPr>
        </p:nvSpPr>
        <p:spPr>
          <a:xfrm>
            <a:off x="5716000" y="1002100"/>
            <a:ext cx="2348700" cy="4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Terms, language, mission, learner profile, assessment</a:t>
            </a:r>
            <a:endParaRPr/>
          </a:p>
        </p:txBody>
      </p:sp>
      <p:sp>
        <p:nvSpPr>
          <p:cNvPr id="699" name="Google Shape;699;p43"/>
          <p:cNvSpPr txBox="1"/>
          <p:nvPr>
            <p:ph idx="13" type="subTitle"/>
          </p:nvPr>
        </p:nvSpPr>
        <p:spPr>
          <a:xfrm>
            <a:off x="5716000" y="3661075"/>
            <a:ext cx="2348700" cy="4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Explicit focus on </a:t>
            </a:r>
            <a:r>
              <a:rPr lang="en"/>
              <a:t>communication</a:t>
            </a:r>
            <a:r>
              <a:rPr lang="en"/>
              <a:t>, social, self-management, research and thinking skills (the ATLs)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44"/>
          <p:cNvSpPr txBox="1"/>
          <p:nvPr>
            <p:ph idx="2" type="title"/>
          </p:nvPr>
        </p:nvSpPr>
        <p:spPr>
          <a:xfrm>
            <a:off x="4642900" y="965450"/>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05" name="Google Shape;705;p44"/>
          <p:cNvSpPr txBox="1"/>
          <p:nvPr>
            <p:ph idx="6" type="subTitle"/>
          </p:nvPr>
        </p:nvSpPr>
        <p:spPr>
          <a:xfrm>
            <a:off x="5716000" y="1670662"/>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Inquiry-based learning</a:t>
            </a:r>
            <a:endParaRPr sz="1800"/>
          </a:p>
        </p:txBody>
      </p:sp>
      <p:sp>
        <p:nvSpPr>
          <p:cNvPr id="706" name="Google Shape;706;p44"/>
          <p:cNvSpPr txBox="1"/>
          <p:nvPr>
            <p:ph idx="15" type="subTitle"/>
          </p:nvPr>
        </p:nvSpPr>
        <p:spPr>
          <a:xfrm>
            <a:off x="5716000" y="1975525"/>
            <a:ext cx="2348700" cy="56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333333"/>
                </a:solidFill>
                <a:latin typeface="Arial"/>
                <a:ea typeface="Arial"/>
                <a:cs typeface="Arial"/>
                <a:sym typeface="Arial"/>
              </a:rPr>
              <a:t>The programme empowers students to inquire into a wide range of issues and ideas of significance locally, nationally and globally</a:t>
            </a:r>
            <a:endParaRPr>
              <a:latin typeface="Arial"/>
              <a:ea typeface="Arial"/>
              <a:cs typeface="Arial"/>
              <a:sym typeface="Arial"/>
            </a:endParaRPr>
          </a:p>
        </p:txBody>
      </p:sp>
      <p:sp>
        <p:nvSpPr>
          <p:cNvPr id="707" name="Google Shape;707;p44"/>
          <p:cNvSpPr txBox="1"/>
          <p:nvPr>
            <p:ph type="title"/>
          </p:nvPr>
        </p:nvSpPr>
        <p:spPr>
          <a:xfrm>
            <a:off x="720000" y="1814675"/>
            <a:ext cx="2948100" cy="15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300"/>
              <a:t>Implications for 7th grade students</a:t>
            </a:r>
            <a:endParaRPr sz="4300"/>
          </a:p>
        </p:txBody>
      </p:sp>
      <p:sp>
        <p:nvSpPr>
          <p:cNvPr id="708" name="Google Shape;708;p44"/>
          <p:cNvSpPr txBox="1"/>
          <p:nvPr>
            <p:ph idx="3" type="title"/>
          </p:nvPr>
        </p:nvSpPr>
        <p:spPr>
          <a:xfrm>
            <a:off x="4642900" y="1948051"/>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t>
            </a:r>
            <a:endParaRPr/>
          </a:p>
        </p:txBody>
      </p:sp>
      <p:sp>
        <p:nvSpPr>
          <p:cNvPr id="709" name="Google Shape;709;p44"/>
          <p:cNvSpPr txBox="1"/>
          <p:nvPr>
            <p:ph idx="4" type="title"/>
          </p:nvPr>
        </p:nvSpPr>
        <p:spPr>
          <a:xfrm>
            <a:off x="4642900" y="3311651"/>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a:t>
            </a:r>
            <a:endParaRPr/>
          </a:p>
        </p:txBody>
      </p:sp>
      <p:sp>
        <p:nvSpPr>
          <p:cNvPr id="710" name="Google Shape;710;p44"/>
          <p:cNvSpPr txBox="1"/>
          <p:nvPr>
            <p:ph idx="1" type="subTitle"/>
          </p:nvPr>
        </p:nvSpPr>
        <p:spPr>
          <a:xfrm>
            <a:off x="5716000" y="684075"/>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Deeper learning</a:t>
            </a:r>
            <a:r>
              <a:rPr lang="en" sz="1800"/>
              <a:t> </a:t>
            </a:r>
            <a:endParaRPr sz="1800"/>
          </a:p>
        </p:txBody>
      </p:sp>
      <p:sp>
        <p:nvSpPr>
          <p:cNvPr id="711" name="Google Shape;711;p44"/>
          <p:cNvSpPr txBox="1"/>
          <p:nvPr>
            <p:ph idx="7" type="subTitle"/>
          </p:nvPr>
        </p:nvSpPr>
        <p:spPr>
          <a:xfrm>
            <a:off x="5716000" y="3044825"/>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Focus on “how” rather than what to learn</a:t>
            </a:r>
            <a:endParaRPr sz="1800"/>
          </a:p>
        </p:txBody>
      </p:sp>
      <p:sp>
        <p:nvSpPr>
          <p:cNvPr id="712" name="Google Shape;712;p44"/>
          <p:cNvSpPr txBox="1"/>
          <p:nvPr>
            <p:ph idx="9" type="subTitle"/>
          </p:nvPr>
        </p:nvSpPr>
        <p:spPr>
          <a:xfrm>
            <a:off x="5716000" y="1002100"/>
            <a:ext cx="2348700" cy="4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IB mission, learner profile, interdisciplinary, service as action, frequent reflection</a:t>
            </a:r>
            <a:endParaRPr/>
          </a:p>
        </p:txBody>
      </p:sp>
      <p:sp>
        <p:nvSpPr>
          <p:cNvPr id="713" name="Google Shape;713;p44"/>
          <p:cNvSpPr txBox="1"/>
          <p:nvPr>
            <p:ph idx="13" type="subTitle"/>
          </p:nvPr>
        </p:nvSpPr>
        <p:spPr>
          <a:xfrm>
            <a:off x="5716000" y="3661075"/>
            <a:ext cx="2348700" cy="4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Explicit focus on communication, social, self-management, research and thinking skills (the ATLs)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45"/>
          <p:cNvSpPr txBox="1"/>
          <p:nvPr>
            <p:ph idx="2" type="title"/>
          </p:nvPr>
        </p:nvSpPr>
        <p:spPr>
          <a:xfrm>
            <a:off x="4642900" y="736850"/>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719" name="Google Shape;719;p45"/>
          <p:cNvSpPr txBox="1"/>
          <p:nvPr>
            <p:ph idx="6" type="subTitle"/>
          </p:nvPr>
        </p:nvSpPr>
        <p:spPr>
          <a:xfrm>
            <a:off x="5716000" y="1670662"/>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Inquiry-based learning</a:t>
            </a:r>
            <a:endParaRPr sz="1800"/>
          </a:p>
        </p:txBody>
      </p:sp>
      <p:sp>
        <p:nvSpPr>
          <p:cNvPr id="720" name="Google Shape;720;p45"/>
          <p:cNvSpPr txBox="1"/>
          <p:nvPr>
            <p:ph idx="15" type="subTitle"/>
          </p:nvPr>
        </p:nvSpPr>
        <p:spPr>
          <a:xfrm>
            <a:off x="5716000" y="1975525"/>
            <a:ext cx="2348700" cy="56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333333"/>
                </a:solidFill>
                <a:latin typeface="Arial"/>
                <a:ea typeface="Arial"/>
                <a:cs typeface="Arial"/>
                <a:sym typeface="Arial"/>
              </a:rPr>
              <a:t>The programme empowers students to inquire into a wide range of issues and ideas of significance locally, nationally and globally</a:t>
            </a:r>
            <a:endParaRPr>
              <a:latin typeface="Arial"/>
              <a:ea typeface="Arial"/>
              <a:cs typeface="Arial"/>
              <a:sym typeface="Arial"/>
            </a:endParaRPr>
          </a:p>
        </p:txBody>
      </p:sp>
      <p:sp>
        <p:nvSpPr>
          <p:cNvPr id="721" name="Google Shape;721;p45"/>
          <p:cNvSpPr txBox="1"/>
          <p:nvPr>
            <p:ph type="title"/>
          </p:nvPr>
        </p:nvSpPr>
        <p:spPr>
          <a:xfrm>
            <a:off x="720000" y="1814675"/>
            <a:ext cx="2948100" cy="15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300"/>
              <a:t>Implications for 8th grade students</a:t>
            </a:r>
            <a:endParaRPr sz="4300"/>
          </a:p>
        </p:txBody>
      </p:sp>
      <p:sp>
        <p:nvSpPr>
          <p:cNvPr id="722" name="Google Shape;722;p45"/>
          <p:cNvSpPr txBox="1"/>
          <p:nvPr>
            <p:ph idx="3" type="title"/>
          </p:nvPr>
        </p:nvSpPr>
        <p:spPr>
          <a:xfrm>
            <a:off x="4642900" y="1948051"/>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 </a:t>
            </a:r>
            <a:endParaRPr/>
          </a:p>
        </p:txBody>
      </p:sp>
      <p:sp>
        <p:nvSpPr>
          <p:cNvPr id="723" name="Google Shape;723;p45"/>
          <p:cNvSpPr txBox="1"/>
          <p:nvPr>
            <p:ph idx="4" type="title"/>
          </p:nvPr>
        </p:nvSpPr>
        <p:spPr>
          <a:xfrm>
            <a:off x="4642900" y="3311651"/>
            <a:ext cx="958800" cy="39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a:t>
            </a:r>
            <a:endParaRPr/>
          </a:p>
        </p:txBody>
      </p:sp>
      <p:sp>
        <p:nvSpPr>
          <p:cNvPr id="724" name="Google Shape;724;p45"/>
          <p:cNvSpPr txBox="1"/>
          <p:nvPr>
            <p:ph idx="1" type="subTitle"/>
          </p:nvPr>
        </p:nvSpPr>
        <p:spPr>
          <a:xfrm>
            <a:off x="5716000" y="455475"/>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Community Project</a:t>
            </a:r>
            <a:r>
              <a:rPr lang="en" sz="1800"/>
              <a:t> </a:t>
            </a:r>
            <a:endParaRPr sz="1800"/>
          </a:p>
        </p:txBody>
      </p:sp>
      <p:sp>
        <p:nvSpPr>
          <p:cNvPr id="725" name="Google Shape;725;p45"/>
          <p:cNvSpPr txBox="1"/>
          <p:nvPr>
            <p:ph idx="7" type="subTitle"/>
          </p:nvPr>
        </p:nvSpPr>
        <p:spPr>
          <a:xfrm>
            <a:off x="5716000" y="3044825"/>
            <a:ext cx="2348700" cy="3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Focus on “how” rather than what to learn</a:t>
            </a:r>
            <a:endParaRPr sz="1800"/>
          </a:p>
        </p:txBody>
      </p:sp>
      <p:sp>
        <p:nvSpPr>
          <p:cNvPr id="726" name="Google Shape;726;p45"/>
          <p:cNvSpPr txBox="1"/>
          <p:nvPr>
            <p:ph idx="9" type="subTitle"/>
          </p:nvPr>
        </p:nvSpPr>
        <p:spPr>
          <a:xfrm>
            <a:off x="5716000" y="773500"/>
            <a:ext cx="2604300" cy="89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latin typeface="Arial"/>
                <a:ea typeface="Arial"/>
                <a:cs typeface="Arial"/>
                <a:sym typeface="Arial"/>
              </a:rPr>
              <a:t>Students will undertake an independent service project guided by their own </a:t>
            </a:r>
            <a:r>
              <a:rPr lang="en" sz="1200">
                <a:solidFill>
                  <a:schemeClr val="dk1"/>
                </a:solidFill>
                <a:latin typeface="Arial"/>
                <a:ea typeface="Arial"/>
                <a:cs typeface="Arial"/>
                <a:sym typeface="Arial"/>
              </a:rPr>
              <a:t>curiosity</a:t>
            </a:r>
            <a:r>
              <a:rPr lang="en" sz="1200">
                <a:solidFill>
                  <a:schemeClr val="dk1"/>
                </a:solidFill>
                <a:latin typeface="Arial"/>
                <a:ea typeface="Arial"/>
                <a:cs typeface="Arial"/>
                <a:sym typeface="Arial"/>
              </a:rPr>
              <a:t> and passion as well as the intent to serve the community.</a:t>
            </a:r>
            <a:endParaRPr sz="1500">
              <a:latin typeface="Arial"/>
              <a:ea typeface="Arial"/>
              <a:cs typeface="Arial"/>
              <a:sym typeface="Arial"/>
            </a:endParaRPr>
          </a:p>
        </p:txBody>
      </p:sp>
      <p:sp>
        <p:nvSpPr>
          <p:cNvPr id="727" name="Google Shape;727;p45"/>
          <p:cNvSpPr txBox="1"/>
          <p:nvPr>
            <p:ph idx="13" type="subTitle"/>
          </p:nvPr>
        </p:nvSpPr>
        <p:spPr>
          <a:xfrm>
            <a:off x="5716000" y="3661075"/>
            <a:ext cx="2348700" cy="4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Explicit focus on communication, social, self-management, research and thinking skills (the ATLs)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grpSp>
        <p:nvGrpSpPr>
          <p:cNvPr id="732" name="Google Shape;732;p46"/>
          <p:cNvGrpSpPr/>
          <p:nvPr/>
        </p:nvGrpSpPr>
        <p:grpSpPr>
          <a:xfrm>
            <a:off x="5658798" y="3262471"/>
            <a:ext cx="1873058" cy="1684713"/>
            <a:chOff x="5826275" y="2411575"/>
            <a:chExt cx="2436974" cy="2191924"/>
          </a:xfrm>
        </p:grpSpPr>
        <p:sp>
          <p:nvSpPr>
            <p:cNvPr id="733" name="Google Shape;733;p46"/>
            <p:cNvSpPr/>
            <p:nvPr/>
          </p:nvSpPr>
          <p:spPr>
            <a:xfrm flipH="1">
              <a:off x="6561645" y="2411575"/>
              <a:ext cx="877391" cy="854450"/>
            </a:xfrm>
            <a:custGeom>
              <a:rect b="b" l="l" r="r" t="t"/>
              <a:pathLst>
                <a:path extrusionOk="0" h="4097" w="4207">
                  <a:moveTo>
                    <a:pt x="4152" y="62"/>
                  </a:moveTo>
                  <a:cubicBezTo>
                    <a:pt x="4207" y="145"/>
                    <a:pt x="4035" y="234"/>
                    <a:pt x="3980" y="289"/>
                  </a:cubicBezTo>
                  <a:cubicBezTo>
                    <a:pt x="3925" y="344"/>
                    <a:pt x="3863" y="406"/>
                    <a:pt x="3808" y="461"/>
                  </a:cubicBezTo>
                  <a:cubicBezTo>
                    <a:pt x="3891" y="433"/>
                    <a:pt x="3925" y="461"/>
                    <a:pt x="3953" y="488"/>
                  </a:cubicBezTo>
                  <a:cubicBezTo>
                    <a:pt x="3953" y="543"/>
                    <a:pt x="3925" y="578"/>
                    <a:pt x="3891" y="605"/>
                  </a:cubicBezTo>
                  <a:cubicBezTo>
                    <a:pt x="3953" y="605"/>
                    <a:pt x="3980" y="633"/>
                    <a:pt x="4008" y="660"/>
                  </a:cubicBezTo>
                  <a:cubicBezTo>
                    <a:pt x="4008" y="715"/>
                    <a:pt x="3953" y="805"/>
                    <a:pt x="3863" y="832"/>
                  </a:cubicBezTo>
                  <a:cubicBezTo>
                    <a:pt x="3891" y="832"/>
                    <a:pt x="3953" y="832"/>
                    <a:pt x="3953" y="887"/>
                  </a:cubicBezTo>
                  <a:cubicBezTo>
                    <a:pt x="3980" y="949"/>
                    <a:pt x="3863" y="1031"/>
                    <a:pt x="3781" y="1093"/>
                  </a:cubicBezTo>
                  <a:cubicBezTo>
                    <a:pt x="3664" y="1148"/>
                    <a:pt x="3547" y="1203"/>
                    <a:pt x="3465" y="1203"/>
                  </a:cubicBezTo>
                  <a:cubicBezTo>
                    <a:pt x="3375" y="1203"/>
                    <a:pt x="3348" y="1148"/>
                    <a:pt x="3320" y="1093"/>
                  </a:cubicBezTo>
                  <a:cubicBezTo>
                    <a:pt x="2750" y="2296"/>
                    <a:pt x="2001" y="3293"/>
                    <a:pt x="1031" y="4097"/>
                  </a:cubicBezTo>
                  <a:cubicBezTo>
                    <a:pt x="688" y="3925"/>
                    <a:pt x="344" y="3726"/>
                    <a:pt x="0" y="3554"/>
                  </a:cubicBezTo>
                  <a:cubicBezTo>
                    <a:pt x="28" y="3499"/>
                    <a:pt x="55" y="3464"/>
                    <a:pt x="110" y="3437"/>
                  </a:cubicBezTo>
                  <a:cubicBezTo>
                    <a:pt x="688" y="2839"/>
                    <a:pt x="1286" y="2262"/>
                    <a:pt x="1891" y="1691"/>
                  </a:cubicBezTo>
                  <a:cubicBezTo>
                    <a:pt x="2062" y="1519"/>
                    <a:pt x="2207" y="1375"/>
                    <a:pt x="2379" y="1231"/>
                  </a:cubicBezTo>
                  <a:cubicBezTo>
                    <a:pt x="2578" y="1031"/>
                    <a:pt x="2805" y="860"/>
                    <a:pt x="3004" y="660"/>
                  </a:cubicBezTo>
                  <a:cubicBezTo>
                    <a:pt x="3121" y="543"/>
                    <a:pt x="3238" y="461"/>
                    <a:pt x="3410" y="372"/>
                  </a:cubicBezTo>
                  <a:cubicBezTo>
                    <a:pt x="3492" y="317"/>
                    <a:pt x="4097" y="0"/>
                    <a:pt x="4152" y="62"/>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6"/>
            <p:cNvSpPr/>
            <p:nvPr/>
          </p:nvSpPr>
          <p:spPr>
            <a:xfrm flipH="1">
              <a:off x="6746424" y="2603655"/>
              <a:ext cx="513462" cy="662371"/>
            </a:xfrm>
            <a:custGeom>
              <a:rect b="b" l="l" r="r" t="t"/>
              <a:pathLst>
                <a:path extrusionOk="0" h="3176" w="2462">
                  <a:moveTo>
                    <a:pt x="2379" y="0"/>
                  </a:moveTo>
                  <a:cubicBezTo>
                    <a:pt x="1829" y="1169"/>
                    <a:pt x="970" y="2289"/>
                    <a:pt x="1" y="3059"/>
                  </a:cubicBezTo>
                  <a:cubicBezTo>
                    <a:pt x="56" y="3093"/>
                    <a:pt x="111" y="3148"/>
                    <a:pt x="172" y="3176"/>
                  </a:cubicBezTo>
                  <a:cubicBezTo>
                    <a:pt x="1142" y="2372"/>
                    <a:pt x="1891" y="1375"/>
                    <a:pt x="2461" y="172"/>
                  </a:cubicBezTo>
                  <a:cubicBezTo>
                    <a:pt x="2434" y="110"/>
                    <a:pt x="2406" y="28"/>
                    <a:pt x="2379" y="0"/>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6"/>
            <p:cNvSpPr/>
            <p:nvPr/>
          </p:nvSpPr>
          <p:spPr>
            <a:xfrm flipH="1">
              <a:off x="7110561" y="2890420"/>
              <a:ext cx="83422" cy="64652"/>
            </a:xfrm>
            <a:custGeom>
              <a:rect b="b" l="l" r="r" t="t"/>
              <a:pathLst>
                <a:path extrusionOk="0" h="310" w="400">
                  <a:moveTo>
                    <a:pt x="1" y="82"/>
                  </a:moveTo>
                  <a:cubicBezTo>
                    <a:pt x="255" y="0"/>
                    <a:pt x="399" y="309"/>
                    <a:pt x="399" y="309"/>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6"/>
            <p:cNvSpPr/>
            <p:nvPr/>
          </p:nvSpPr>
          <p:spPr>
            <a:xfrm flipH="1">
              <a:off x="5826275" y="3188447"/>
              <a:ext cx="256731" cy="317004"/>
            </a:xfrm>
            <a:custGeom>
              <a:rect b="b" l="l" r="r" t="t"/>
              <a:pathLst>
                <a:path extrusionOk="0" h="1520" w="1231">
                  <a:moveTo>
                    <a:pt x="0" y="1492"/>
                  </a:moveTo>
                  <a:cubicBezTo>
                    <a:pt x="28" y="1320"/>
                    <a:pt x="28" y="1148"/>
                    <a:pt x="28" y="942"/>
                  </a:cubicBezTo>
                  <a:cubicBezTo>
                    <a:pt x="516" y="805"/>
                    <a:pt x="743" y="399"/>
                    <a:pt x="1031" y="28"/>
                  </a:cubicBezTo>
                  <a:cubicBezTo>
                    <a:pt x="1169" y="1"/>
                    <a:pt x="1231" y="172"/>
                    <a:pt x="1203" y="344"/>
                  </a:cubicBezTo>
                  <a:cubicBezTo>
                    <a:pt x="1203" y="427"/>
                    <a:pt x="1141" y="544"/>
                    <a:pt x="1114" y="633"/>
                  </a:cubicBezTo>
                  <a:cubicBezTo>
                    <a:pt x="1086" y="715"/>
                    <a:pt x="1031" y="805"/>
                    <a:pt x="970" y="860"/>
                  </a:cubicBezTo>
                  <a:cubicBezTo>
                    <a:pt x="942" y="942"/>
                    <a:pt x="887" y="1032"/>
                    <a:pt x="860" y="1114"/>
                  </a:cubicBezTo>
                  <a:cubicBezTo>
                    <a:pt x="825" y="1203"/>
                    <a:pt x="825" y="1320"/>
                    <a:pt x="770" y="1403"/>
                  </a:cubicBezTo>
                  <a:cubicBezTo>
                    <a:pt x="715" y="1458"/>
                    <a:pt x="626" y="1520"/>
                    <a:pt x="516" y="1520"/>
                  </a:cubicBezTo>
                  <a:cubicBezTo>
                    <a:pt x="310" y="1520"/>
                    <a:pt x="227" y="1430"/>
                    <a:pt x="0" y="1492"/>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6"/>
            <p:cNvSpPr/>
            <p:nvPr/>
          </p:nvSpPr>
          <p:spPr>
            <a:xfrm flipH="1">
              <a:off x="6071331" y="3290222"/>
              <a:ext cx="1063839" cy="549125"/>
            </a:xfrm>
            <a:custGeom>
              <a:rect b="b" l="l" r="r" t="t"/>
              <a:pathLst>
                <a:path extrusionOk="0" h="2633" w="5101">
                  <a:moveTo>
                    <a:pt x="5100" y="200"/>
                  </a:moveTo>
                  <a:cubicBezTo>
                    <a:pt x="5073" y="427"/>
                    <a:pt x="5100" y="626"/>
                    <a:pt x="5100" y="887"/>
                  </a:cubicBezTo>
                  <a:lnTo>
                    <a:pt x="5100" y="1087"/>
                  </a:lnTo>
                  <a:cubicBezTo>
                    <a:pt x="5073" y="1142"/>
                    <a:pt x="4956" y="1176"/>
                    <a:pt x="4929" y="1203"/>
                  </a:cubicBezTo>
                  <a:cubicBezTo>
                    <a:pt x="4496" y="1375"/>
                    <a:pt x="3953" y="1485"/>
                    <a:pt x="3499" y="1575"/>
                  </a:cubicBezTo>
                  <a:cubicBezTo>
                    <a:pt x="3183" y="1630"/>
                    <a:pt x="2894" y="1691"/>
                    <a:pt x="2578" y="1691"/>
                  </a:cubicBezTo>
                  <a:cubicBezTo>
                    <a:pt x="2296" y="1691"/>
                    <a:pt x="2063" y="1691"/>
                    <a:pt x="1808" y="1657"/>
                  </a:cubicBezTo>
                  <a:cubicBezTo>
                    <a:pt x="1719" y="1657"/>
                    <a:pt x="1636" y="1630"/>
                    <a:pt x="1575" y="1630"/>
                  </a:cubicBezTo>
                  <a:cubicBezTo>
                    <a:pt x="1520" y="1657"/>
                    <a:pt x="1437" y="1774"/>
                    <a:pt x="1403" y="1829"/>
                  </a:cubicBezTo>
                  <a:cubicBezTo>
                    <a:pt x="1293" y="2001"/>
                    <a:pt x="1176" y="2207"/>
                    <a:pt x="1059" y="2379"/>
                  </a:cubicBezTo>
                  <a:cubicBezTo>
                    <a:pt x="1059" y="2434"/>
                    <a:pt x="1032" y="2489"/>
                    <a:pt x="1004" y="2489"/>
                  </a:cubicBezTo>
                  <a:cubicBezTo>
                    <a:pt x="977" y="2516"/>
                    <a:pt x="887" y="2516"/>
                    <a:pt x="832" y="2551"/>
                  </a:cubicBezTo>
                  <a:cubicBezTo>
                    <a:pt x="777" y="2551"/>
                    <a:pt x="715" y="2578"/>
                    <a:pt x="660" y="2578"/>
                  </a:cubicBezTo>
                  <a:cubicBezTo>
                    <a:pt x="578" y="2578"/>
                    <a:pt x="372" y="2633"/>
                    <a:pt x="289" y="2606"/>
                  </a:cubicBezTo>
                  <a:cubicBezTo>
                    <a:pt x="117" y="2551"/>
                    <a:pt x="90" y="2289"/>
                    <a:pt x="62" y="2090"/>
                  </a:cubicBezTo>
                  <a:cubicBezTo>
                    <a:pt x="62" y="1918"/>
                    <a:pt x="28" y="1774"/>
                    <a:pt x="28" y="1575"/>
                  </a:cubicBezTo>
                  <a:cubicBezTo>
                    <a:pt x="28" y="1520"/>
                    <a:pt x="1" y="1458"/>
                    <a:pt x="1" y="1403"/>
                  </a:cubicBezTo>
                  <a:cubicBezTo>
                    <a:pt x="28" y="1375"/>
                    <a:pt x="90" y="1313"/>
                    <a:pt x="117" y="1258"/>
                  </a:cubicBezTo>
                  <a:cubicBezTo>
                    <a:pt x="262" y="1032"/>
                    <a:pt x="434" y="832"/>
                    <a:pt x="605" y="599"/>
                  </a:cubicBezTo>
                  <a:cubicBezTo>
                    <a:pt x="750" y="454"/>
                    <a:pt x="860" y="282"/>
                    <a:pt x="1059" y="227"/>
                  </a:cubicBezTo>
                  <a:cubicBezTo>
                    <a:pt x="1636" y="1"/>
                    <a:pt x="4530" y="200"/>
                    <a:pt x="5100" y="200"/>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6"/>
            <p:cNvSpPr/>
            <p:nvPr/>
          </p:nvSpPr>
          <p:spPr>
            <a:xfrm flipH="1">
              <a:off x="6322221" y="4401201"/>
              <a:ext cx="328474" cy="202298"/>
            </a:xfrm>
            <a:custGeom>
              <a:rect b="b" l="l" r="r" t="t"/>
              <a:pathLst>
                <a:path extrusionOk="0" h="970" w="1575">
                  <a:moveTo>
                    <a:pt x="1" y="55"/>
                  </a:moveTo>
                  <a:cubicBezTo>
                    <a:pt x="145" y="28"/>
                    <a:pt x="372" y="28"/>
                    <a:pt x="571" y="0"/>
                  </a:cubicBezTo>
                  <a:lnTo>
                    <a:pt x="626" y="0"/>
                  </a:lnTo>
                  <a:cubicBezTo>
                    <a:pt x="688" y="0"/>
                    <a:pt x="688" y="55"/>
                    <a:pt x="715" y="83"/>
                  </a:cubicBezTo>
                  <a:cubicBezTo>
                    <a:pt x="832" y="255"/>
                    <a:pt x="970" y="371"/>
                    <a:pt x="1176" y="454"/>
                  </a:cubicBezTo>
                  <a:cubicBezTo>
                    <a:pt x="1231" y="488"/>
                    <a:pt x="1313" y="543"/>
                    <a:pt x="1375" y="598"/>
                  </a:cubicBezTo>
                  <a:cubicBezTo>
                    <a:pt x="1458" y="626"/>
                    <a:pt x="1547" y="660"/>
                    <a:pt x="1547" y="743"/>
                  </a:cubicBezTo>
                  <a:cubicBezTo>
                    <a:pt x="1575" y="969"/>
                    <a:pt x="1203" y="887"/>
                    <a:pt x="1059" y="859"/>
                  </a:cubicBezTo>
                  <a:cubicBezTo>
                    <a:pt x="887" y="798"/>
                    <a:pt x="715" y="715"/>
                    <a:pt x="489" y="688"/>
                  </a:cubicBezTo>
                  <a:cubicBezTo>
                    <a:pt x="372" y="688"/>
                    <a:pt x="255" y="688"/>
                    <a:pt x="173" y="660"/>
                  </a:cubicBezTo>
                  <a:cubicBezTo>
                    <a:pt x="111" y="626"/>
                    <a:pt x="28" y="543"/>
                    <a:pt x="28" y="454"/>
                  </a:cubicBezTo>
                  <a:cubicBezTo>
                    <a:pt x="1" y="316"/>
                    <a:pt x="56" y="200"/>
                    <a:pt x="1" y="55"/>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6"/>
            <p:cNvSpPr/>
            <p:nvPr/>
          </p:nvSpPr>
          <p:spPr>
            <a:xfrm flipH="1">
              <a:off x="6459870" y="3337564"/>
              <a:ext cx="871760" cy="1158314"/>
            </a:xfrm>
            <a:custGeom>
              <a:rect b="b" l="l" r="r" t="t"/>
              <a:pathLst>
                <a:path extrusionOk="0" h="5554" w="4180">
                  <a:moveTo>
                    <a:pt x="4180" y="5128"/>
                  </a:moveTo>
                  <a:cubicBezTo>
                    <a:pt x="3836" y="5155"/>
                    <a:pt x="3465" y="5183"/>
                    <a:pt x="3094" y="5210"/>
                  </a:cubicBezTo>
                  <a:cubicBezTo>
                    <a:pt x="2895" y="4585"/>
                    <a:pt x="2688" y="3925"/>
                    <a:pt x="2517" y="3238"/>
                  </a:cubicBezTo>
                  <a:cubicBezTo>
                    <a:pt x="2489" y="3636"/>
                    <a:pt x="2434" y="3980"/>
                    <a:pt x="2379" y="4296"/>
                  </a:cubicBezTo>
                  <a:cubicBezTo>
                    <a:pt x="2290" y="4640"/>
                    <a:pt x="2145" y="4901"/>
                    <a:pt x="1946" y="5128"/>
                  </a:cubicBezTo>
                  <a:cubicBezTo>
                    <a:pt x="1774" y="5327"/>
                    <a:pt x="1486" y="5444"/>
                    <a:pt x="1142" y="5499"/>
                  </a:cubicBezTo>
                  <a:cubicBezTo>
                    <a:pt x="771" y="5554"/>
                    <a:pt x="372" y="5499"/>
                    <a:pt x="1" y="5471"/>
                  </a:cubicBezTo>
                  <a:cubicBezTo>
                    <a:pt x="1" y="5416"/>
                    <a:pt x="28" y="5355"/>
                    <a:pt x="56" y="5300"/>
                  </a:cubicBezTo>
                  <a:cubicBezTo>
                    <a:pt x="111" y="5128"/>
                    <a:pt x="173" y="4956"/>
                    <a:pt x="228" y="4784"/>
                  </a:cubicBezTo>
                  <a:cubicBezTo>
                    <a:pt x="489" y="4069"/>
                    <a:pt x="716" y="3382"/>
                    <a:pt x="970" y="2667"/>
                  </a:cubicBezTo>
                  <a:cubicBezTo>
                    <a:pt x="1059" y="2434"/>
                    <a:pt x="1142" y="2179"/>
                    <a:pt x="1204" y="1946"/>
                  </a:cubicBezTo>
                  <a:cubicBezTo>
                    <a:pt x="1376" y="1464"/>
                    <a:pt x="1547" y="1031"/>
                    <a:pt x="1802" y="633"/>
                  </a:cubicBezTo>
                  <a:cubicBezTo>
                    <a:pt x="1919" y="461"/>
                    <a:pt x="2090" y="262"/>
                    <a:pt x="2262" y="145"/>
                  </a:cubicBezTo>
                  <a:cubicBezTo>
                    <a:pt x="2345" y="90"/>
                    <a:pt x="2489" y="28"/>
                    <a:pt x="2606" y="28"/>
                  </a:cubicBezTo>
                  <a:cubicBezTo>
                    <a:pt x="2895" y="0"/>
                    <a:pt x="3066" y="117"/>
                    <a:pt x="3176" y="289"/>
                  </a:cubicBezTo>
                  <a:cubicBezTo>
                    <a:pt x="3293" y="461"/>
                    <a:pt x="3376" y="660"/>
                    <a:pt x="3465" y="860"/>
                  </a:cubicBezTo>
                  <a:cubicBezTo>
                    <a:pt x="3609" y="1258"/>
                    <a:pt x="3719" y="1719"/>
                    <a:pt x="3809" y="2179"/>
                  </a:cubicBezTo>
                  <a:cubicBezTo>
                    <a:pt x="3926" y="2633"/>
                    <a:pt x="3980" y="3121"/>
                    <a:pt x="4035" y="3609"/>
                  </a:cubicBezTo>
                  <a:cubicBezTo>
                    <a:pt x="4125" y="4097"/>
                    <a:pt x="4152" y="4585"/>
                    <a:pt x="4180" y="5128"/>
                  </a:cubicBezTo>
                  <a:close/>
                  <a:moveTo>
                    <a:pt x="3891" y="2695"/>
                  </a:moveTo>
                  <a:lnTo>
                    <a:pt x="3891" y="2695"/>
                  </a:lnTo>
                  <a:cubicBezTo>
                    <a:pt x="3891" y="2695"/>
                    <a:pt x="3891" y="2722"/>
                    <a:pt x="3891" y="2695"/>
                  </a:cubicBez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6"/>
            <p:cNvSpPr/>
            <p:nvPr/>
          </p:nvSpPr>
          <p:spPr>
            <a:xfrm flipH="1">
              <a:off x="6548714" y="3671463"/>
              <a:ext cx="573526" cy="401677"/>
            </a:xfrm>
            <a:custGeom>
              <a:rect b="b" l="l" r="r" t="t"/>
              <a:pathLst>
                <a:path extrusionOk="0" h="1926" w="2750">
                  <a:moveTo>
                    <a:pt x="2688" y="1"/>
                  </a:moveTo>
                  <a:cubicBezTo>
                    <a:pt x="2633" y="1"/>
                    <a:pt x="2578" y="35"/>
                    <a:pt x="2543" y="35"/>
                  </a:cubicBezTo>
                  <a:cubicBezTo>
                    <a:pt x="2516" y="63"/>
                    <a:pt x="2461" y="145"/>
                    <a:pt x="2434" y="173"/>
                  </a:cubicBezTo>
                  <a:cubicBezTo>
                    <a:pt x="1973" y="633"/>
                    <a:pt x="1485" y="1066"/>
                    <a:pt x="887" y="1375"/>
                  </a:cubicBezTo>
                  <a:cubicBezTo>
                    <a:pt x="653" y="1492"/>
                    <a:pt x="427" y="1609"/>
                    <a:pt x="138" y="1609"/>
                  </a:cubicBezTo>
                  <a:cubicBezTo>
                    <a:pt x="83" y="1692"/>
                    <a:pt x="55" y="1808"/>
                    <a:pt x="0" y="1891"/>
                  </a:cubicBezTo>
                  <a:lnTo>
                    <a:pt x="0" y="1925"/>
                  </a:lnTo>
                  <a:cubicBezTo>
                    <a:pt x="399" y="1925"/>
                    <a:pt x="688" y="1836"/>
                    <a:pt x="942" y="1692"/>
                  </a:cubicBezTo>
                  <a:cubicBezTo>
                    <a:pt x="1547" y="1375"/>
                    <a:pt x="2028" y="949"/>
                    <a:pt x="2489" y="489"/>
                  </a:cubicBezTo>
                  <a:cubicBezTo>
                    <a:pt x="2516" y="434"/>
                    <a:pt x="2543" y="379"/>
                    <a:pt x="2605" y="345"/>
                  </a:cubicBezTo>
                  <a:cubicBezTo>
                    <a:pt x="2633" y="317"/>
                    <a:pt x="2688" y="317"/>
                    <a:pt x="2750" y="290"/>
                  </a:cubicBezTo>
                  <a:cubicBezTo>
                    <a:pt x="2715" y="207"/>
                    <a:pt x="2715" y="90"/>
                    <a:pt x="2688" y="1"/>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6"/>
            <p:cNvSpPr/>
            <p:nvPr/>
          </p:nvSpPr>
          <p:spPr>
            <a:xfrm flipH="1">
              <a:off x="7057591" y="3134013"/>
              <a:ext cx="949134" cy="1350394"/>
            </a:xfrm>
            <a:custGeom>
              <a:rect b="b" l="l" r="r" t="t"/>
              <a:pathLst>
                <a:path extrusionOk="0" h="6475" w="4551">
                  <a:moveTo>
                    <a:pt x="3238" y="3581"/>
                  </a:moveTo>
                  <a:cubicBezTo>
                    <a:pt x="3348" y="3753"/>
                    <a:pt x="3492" y="3897"/>
                    <a:pt x="3692" y="3987"/>
                  </a:cubicBezTo>
                  <a:cubicBezTo>
                    <a:pt x="3863" y="4097"/>
                    <a:pt x="4097" y="4186"/>
                    <a:pt x="4351" y="4186"/>
                  </a:cubicBezTo>
                  <a:cubicBezTo>
                    <a:pt x="4296" y="4385"/>
                    <a:pt x="4207" y="4585"/>
                    <a:pt x="4097" y="4784"/>
                  </a:cubicBezTo>
                  <a:cubicBezTo>
                    <a:pt x="3898" y="5272"/>
                    <a:pt x="3637" y="5733"/>
                    <a:pt x="3382" y="6186"/>
                  </a:cubicBezTo>
                  <a:cubicBezTo>
                    <a:pt x="3348" y="6248"/>
                    <a:pt x="3293" y="6303"/>
                    <a:pt x="3265" y="6392"/>
                  </a:cubicBezTo>
                  <a:cubicBezTo>
                    <a:pt x="3265" y="6392"/>
                    <a:pt x="3238" y="6420"/>
                    <a:pt x="3238" y="6447"/>
                  </a:cubicBezTo>
                  <a:cubicBezTo>
                    <a:pt x="2234" y="6475"/>
                    <a:pt x="1746" y="5904"/>
                    <a:pt x="1375" y="5300"/>
                  </a:cubicBezTo>
                  <a:cubicBezTo>
                    <a:pt x="1176" y="4983"/>
                    <a:pt x="1004" y="4674"/>
                    <a:pt x="860" y="4331"/>
                  </a:cubicBezTo>
                  <a:cubicBezTo>
                    <a:pt x="716" y="3952"/>
                    <a:pt x="599" y="3581"/>
                    <a:pt x="489" y="3210"/>
                  </a:cubicBezTo>
                  <a:cubicBezTo>
                    <a:pt x="372" y="2839"/>
                    <a:pt x="289" y="2440"/>
                    <a:pt x="200" y="2035"/>
                  </a:cubicBezTo>
                  <a:cubicBezTo>
                    <a:pt x="145" y="1863"/>
                    <a:pt x="118" y="1636"/>
                    <a:pt x="56" y="1437"/>
                  </a:cubicBezTo>
                  <a:cubicBezTo>
                    <a:pt x="28" y="1203"/>
                    <a:pt x="1" y="949"/>
                    <a:pt x="56" y="750"/>
                  </a:cubicBezTo>
                  <a:cubicBezTo>
                    <a:pt x="145" y="461"/>
                    <a:pt x="344" y="289"/>
                    <a:pt x="661" y="234"/>
                  </a:cubicBezTo>
                  <a:cubicBezTo>
                    <a:pt x="977" y="172"/>
                    <a:pt x="1320" y="145"/>
                    <a:pt x="1630" y="90"/>
                  </a:cubicBezTo>
                  <a:cubicBezTo>
                    <a:pt x="1863" y="62"/>
                    <a:pt x="2118" y="62"/>
                    <a:pt x="2351" y="35"/>
                  </a:cubicBezTo>
                  <a:cubicBezTo>
                    <a:pt x="3238" y="0"/>
                    <a:pt x="3692" y="378"/>
                    <a:pt x="3953" y="949"/>
                  </a:cubicBezTo>
                  <a:cubicBezTo>
                    <a:pt x="4097" y="1238"/>
                    <a:pt x="4207" y="1547"/>
                    <a:pt x="4296" y="1863"/>
                  </a:cubicBezTo>
                  <a:cubicBezTo>
                    <a:pt x="4379" y="2124"/>
                    <a:pt x="4468" y="2440"/>
                    <a:pt x="4523" y="2722"/>
                  </a:cubicBezTo>
                  <a:cubicBezTo>
                    <a:pt x="4551" y="2784"/>
                    <a:pt x="4551" y="2839"/>
                    <a:pt x="4551" y="2867"/>
                  </a:cubicBezTo>
                  <a:cubicBezTo>
                    <a:pt x="4551" y="2894"/>
                    <a:pt x="4468" y="2956"/>
                    <a:pt x="4413" y="2983"/>
                  </a:cubicBezTo>
                  <a:cubicBezTo>
                    <a:pt x="4008" y="3183"/>
                    <a:pt x="3637" y="3382"/>
                    <a:pt x="3238" y="3581"/>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6"/>
            <p:cNvSpPr/>
            <p:nvPr/>
          </p:nvSpPr>
          <p:spPr>
            <a:xfrm flipH="1">
              <a:off x="7093461" y="3480842"/>
              <a:ext cx="394378" cy="584997"/>
            </a:xfrm>
            <a:custGeom>
              <a:rect b="b" l="l" r="r" t="t"/>
              <a:pathLst>
                <a:path extrusionOk="0" h="2805" w="1891">
                  <a:moveTo>
                    <a:pt x="1" y="1"/>
                  </a:moveTo>
                  <a:lnTo>
                    <a:pt x="1" y="1"/>
                  </a:lnTo>
                  <a:cubicBezTo>
                    <a:pt x="173" y="461"/>
                    <a:pt x="379" y="977"/>
                    <a:pt x="578" y="1465"/>
                  </a:cubicBezTo>
                  <a:cubicBezTo>
                    <a:pt x="633" y="1602"/>
                    <a:pt x="688" y="1774"/>
                    <a:pt x="750" y="1946"/>
                  </a:cubicBezTo>
                  <a:cubicBezTo>
                    <a:pt x="949" y="2289"/>
                    <a:pt x="1348" y="2523"/>
                    <a:pt x="1891" y="2523"/>
                  </a:cubicBezTo>
                  <a:cubicBezTo>
                    <a:pt x="1836" y="2606"/>
                    <a:pt x="1808" y="2722"/>
                    <a:pt x="1753" y="2805"/>
                  </a:cubicBezTo>
                  <a:cubicBezTo>
                    <a:pt x="1094" y="2722"/>
                    <a:pt x="688" y="2324"/>
                    <a:pt x="434" y="1836"/>
                  </a:cubicBezTo>
                  <a:cubicBezTo>
                    <a:pt x="207" y="1348"/>
                    <a:pt x="35" y="716"/>
                    <a:pt x="1" y="1"/>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6"/>
            <p:cNvSpPr/>
            <p:nvPr/>
          </p:nvSpPr>
          <p:spPr>
            <a:xfrm flipH="1">
              <a:off x="6405437" y="3427869"/>
              <a:ext cx="931824" cy="584997"/>
            </a:xfrm>
            <a:custGeom>
              <a:rect b="b" l="l" r="r" t="t"/>
              <a:pathLst>
                <a:path extrusionOk="0" h="2805" w="4468">
                  <a:moveTo>
                    <a:pt x="4207" y="83"/>
                  </a:moveTo>
                  <a:cubicBezTo>
                    <a:pt x="4262" y="172"/>
                    <a:pt x="4090" y="399"/>
                    <a:pt x="4035" y="482"/>
                  </a:cubicBezTo>
                  <a:cubicBezTo>
                    <a:pt x="4124" y="454"/>
                    <a:pt x="4296" y="172"/>
                    <a:pt x="4351" y="200"/>
                  </a:cubicBezTo>
                  <a:cubicBezTo>
                    <a:pt x="4406" y="255"/>
                    <a:pt x="4234" y="516"/>
                    <a:pt x="4179" y="598"/>
                  </a:cubicBezTo>
                  <a:cubicBezTo>
                    <a:pt x="4296" y="571"/>
                    <a:pt x="4324" y="399"/>
                    <a:pt x="4406" y="399"/>
                  </a:cubicBezTo>
                  <a:cubicBezTo>
                    <a:pt x="4468" y="399"/>
                    <a:pt x="4351" y="626"/>
                    <a:pt x="4324" y="688"/>
                  </a:cubicBezTo>
                  <a:cubicBezTo>
                    <a:pt x="4262" y="770"/>
                    <a:pt x="4207" y="887"/>
                    <a:pt x="4152" y="942"/>
                  </a:cubicBezTo>
                  <a:cubicBezTo>
                    <a:pt x="4035" y="1031"/>
                    <a:pt x="3863" y="1086"/>
                    <a:pt x="3746" y="1169"/>
                  </a:cubicBezTo>
                  <a:cubicBezTo>
                    <a:pt x="3691" y="1169"/>
                    <a:pt x="3636" y="1203"/>
                    <a:pt x="3574" y="1203"/>
                  </a:cubicBezTo>
                  <a:cubicBezTo>
                    <a:pt x="3547" y="1231"/>
                    <a:pt x="3492" y="1313"/>
                    <a:pt x="3465" y="1341"/>
                  </a:cubicBezTo>
                  <a:cubicBezTo>
                    <a:pt x="3004" y="1801"/>
                    <a:pt x="2516" y="2234"/>
                    <a:pt x="1918" y="2543"/>
                  </a:cubicBezTo>
                  <a:cubicBezTo>
                    <a:pt x="1657" y="2688"/>
                    <a:pt x="1375" y="2805"/>
                    <a:pt x="970" y="2777"/>
                  </a:cubicBezTo>
                  <a:cubicBezTo>
                    <a:pt x="626" y="2750"/>
                    <a:pt x="344" y="2578"/>
                    <a:pt x="172" y="2406"/>
                  </a:cubicBezTo>
                  <a:cubicBezTo>
                    <a:pt x="110" y="2317"/>
                    <a:pt x="55" y="2262"/>
                    <a:pt x="0" y="2172"/>
                  </a:cubicBezTo>
                  <a:cubicBezTo>
                    <a:pt x="915" y="1719"/>
                    <a:pt x="1829" y="1231"/>
                    <a:pt x="2750" y="743"/>
                  </a:cubicBezTo>
                  <a:cubicBezTo>
                    <a:pt x="2860" y="715"/>
                    <a:pt x="2949" y="688"/>
                    <a:pt x="3004" y="598"/>
                  </a:cubicBezTo>
                  <a:cubicBezTo>
                    <a:pt x="3059" y="571"/>
                    <a:pt x="3093" y="482"/>
                    <a:pt x="3121" y="454"/>
                  </a:cubicBezTo>
                  <a:cubicBezTo>
                    <a:pt x="3203" y="372"/>
                    <a:pt x="3320" y="310"/>
                    <a:pt x="3437" y="255"/>
                  </a:cubicBezTo>
                  <a:cubicBezTo>
                    <a:pt x="3492" y="227"/>
                    <a:pt x="3636" y="83"/>
                    <a:pt x="3664" y="138"/>
                  </a:cubicBezTo>
                  <a:cubicBezTo>
                    <a:pt x="3719" y="200"/>
                    <a:pt x="3520" y="372"/>
                    <a:pt x="3465" y="454"/>
                  </a:cubicBezTo>
                  <a:cubicBezTo>
                    <a:pt x="3664" y="454"/>
                    <a:pt x="3719" y="372"/>
                    <a:pt x="3808" y="255"/>
                  </a:cubicBezTo>
                  <a:cubicBezTo>
                    <a:pt x="3863" y="200"/>
                    <a:pt x="3953" y="0"/>
                    <a:pt x="4035" y="28"/>
                  </a:cubicBezTo>
                  <a:cubicBezTo>
                    <a:pt x="4124" y="28"/>
                    <a:pt x="3953" y="282"/>
                    <a:pt x="3918" y="372"/>
                  </a:cubicBezTo>
                  <a:lnTo>
                    <a:pt x="3918" y="372"/>
                  </a:lnTo>
                  <a:cubicBezTo>
                    <a:pt x="4007" y="344"/>
                    <a:pt x="4152" y="55"/>
                    <a:pt x="4207" y="83"/>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6"/>
            <p:cNvSpPr/>
            <p:nvPr/>
          </p:nvSpPr>
          <p:spPr>
            <a:xfrm flipH="1">
              <a:off x="7600877" y="2734003"/>
              <a:ext cx="317004" cy="532024"/>
            </a:xfrm>
            <a:custGeom>
              <a:rect b="b" l="l" r="r" t="t"/>
              <a:pathLst>
                <a:path extrusionOk="0" h="2551" w="1520">
                  <a:moveTo>
                    <a:pt x="1066" y="1609"/>
                  </a:moveTo>
                  <a:cubicBezTo>
                    <a:pt x="1094" y="1747"/>
                    <a:pt x="1121" y="1891"/>
                    <a:pt x="1149" y="2035"/>
                  </a:cubicBezTo>
                  <a:cubicBezTo>
                    <a:pt x="1204" y="2008"/>
                    <a:pt x="1266" y="2008"/>
                    <a:pt x="1320" y="2008"/>
                  </a:cubicBezTo>
                  <a:cubicBezTo>
                    <a:pt x="1320" y="2035"/>
                    <a:pt x="1348" y="2063"/>
                    <a:pt x="1348" y="2090"/>
                  </a:cubicBezTo>
                  <a:cubicBezTo>
                    <a:pt x="1437" y="2406"/>
                    <a:pt x="1032" y="2551"/>
                    <a:pt x="723" y="2523"/>
                  </a:cubicBezTo>
                  <a:cubicBezTo>
                    <a:pt x="516" y="2468"/>
                    <a:pt x="345" y="2379"/>
                    <a:pt x="262" y="2207"/>
                  </a:cubicBezTo>
                  <a:cubicBezTo>
                    <a:pt x="262" y="2180"/>
                    <a:pt x="235" y="2180"/>
                    <a:pt x="235" y="2152"/>
                  </a:cubicBezTo>
                  <a:cubicBezTo>
                    <a:pt x="207" y="2063"/>
                    <a:pt x="207" y="1953"/>
                    <a:pt x="173" y="1836"/>
                  </a:cubicBezTo>
                  <a:cubicBezTo>
                    <a:pt x="118" y="1520"/>
                    <a:pt x="90" y="1176"/>
                    <a:pt x="35" y="860"/>
                  </a:cubicBezTo>
                  <a:cubicBezTo>
                    <a:pt x="1" y="633"/>
                    <a:pt x="90" y="434"/>
                    <a:pt x="207" y="290"/>
                  </a:cubicBezTo>
                  <a:cubicBezTo>
                    <a:pt x="317" y="145"/>
                    <a:pt x="516" y="28"/>
                    <a:pt x="723" y="28"/>
                  </a:cubicBezTo>
                  <a:cubicBezTo>
                    <a:pt x="1032" y="1"/>
                    <a:pt x="1204" y="63"/>
                    <a:pt x="1348" y="235"/>
                  </a:cubicBezTo>
                  <a:cubicBezTo>
                    <a:pt x="1520" y="406"/>
                    <a:pt x="1520" y="778"/>
                    <a:pt x="1520" y="1032"/>
                  </a:cubicBezTo>
                  <a:cubicBezTo>
                    <a:pt x="1465" y="1375"/>
                    <a:pt x="1375" y="1547"/>
                    <a:pt x="1066" y="1609"/>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6"/>
            <p:cNvSpPr/>
            <p:nvPr/>
          </p:nvSpPr>
          <p:spPr>
            <a:xfrm flipH="1">
              <a:off x="7636750" y="2703971"/>
              <a:ext cx="626499" cy="305533"/>
            </a:xfrm>
            <a:custGeom>
              <a:rect b="b" l="l" r="r" t="t"/>
              <a:pathLst>
                <a:path extrusionOk="0" h="1465" w="3004">
                  <a:moveTo>
                    <a:pt x="2117" y="207"/>
                  </a:moveTo>
                  <a:cubicBezTo>
                    <a:pt x="2379" y="62"/>
                    <a:pt x="2832" y="172"/>
                    <a:pt x="3004" y="379"/>
                  </a:cubicBezTo>
                  <a:cubicBezTo>
                    <a:pt x="2832" y="633"/>
                    <a:pt x="2660" y="860"/>
                    <a:pt x="2434" y="1066"/>
                  </a:cubicBezTo>
                  <a:cubicBezTo>
                    <a:pt x="2344" y="1004"/>
                    <a:pt x="2262" y="894"/>
                    <a:pt x="2145" y="949"/>
                  </a:cubicBezTo>
                  <a:cubicBezTo>
                    <a:pt x="2035" y="1004"/>
                    <a:pt x="2090" y="1203"/>
                    <a:pt x="2172" y="1265"/>
                  </a:cubicBezTo>
                  <a:cubicBezTo>
                    <a:pt x="2062" y="1348"/>
                    <a:pt x="1918" y="1409"/>
                    <a:pt x="1746" y="1464"/>
                  </a:cubicBezTo>
                  <a:cubicBezTo>
                    <a:pt x="1719" y="1409"/>
                    <a:pt x="1691" y="1348"/>
                    <a:pt x="1657" y="1293"/>
                  </a:cubicBezTo>
                  <a:cubicBezTo>
                    <a:pt x="1629" y="1176"/>
                    <a:pt x="1602" y="1066"/>
                    <a:pt x="1629" y="894"/>
                  </a:cubicBezTo>
                  <a:cubicBezTo>
                    <a:pt x="1629" y="722"/>
                    <a:pt x="1719" y="550"/>
                    <a:pt x="1801" y="461"/>
                  </a:cubicBezTo>
                  <a:cubicBezTo>
                    <a:pt x="1691" y="461"/>
                    <a:pt x="1657" y="550"/>
                    <a:pt x="1629" y="605"/>
                  </a:cubicBezTo>
                  <a:cubicBezTo>
                    <a:pt x="1602" y="633"/>
                    <a:pt x="1574" y="660"/>
                    <a:pt x="1574" y="722"/>
                  </a:cubicBezTo>
                  <a:cubicBezTo>
                    <a:pt x="1547" y="777"/>
                    <a:pt x="1519" y="832"/>
                    <a:pt x="1485" y="860"/>
                  </a:cubicBezTo>
                  <a:cubicBezTo>
                    <a:pt x="1458" y="922"/>
                    <a:pt x="1375" y="976"/>
                    <a:pt x="1313" y="976"/>
                  </a:cubicBezTo>
                  <a:cubicBezTo>
                    <a:pt x="1258" y="1004"/>
                    <a:pt x="1203" y="1004"/>
                    <a:pt x="1141" y="1031"/>
                  </a:cubicBezTo>
                  <a:cubicBezTo>
                    <a:pt x="1031" y="1093"/>
                    <a:pt x="970" y="1265"/>
                    <a:pt x="1004" y="1464"/>
                  </a:cubicBezTo>
                  <a:lnTo>
                    <a:pt x="110" y="1464"/>
                  </a:lnTo>
                  <a:cubicBezTo>
                    <a:pt x="0" y="1203"/>
                    <a:pt x="227" y="1121"/>
                    <a:pt x="255" y="894"/>
                  </a:cubicBezTo>
                  <a:cubicBezTo>
                    <a:pt x="255" y="777"/>
                    <a:pt x="317" y="688"/>
                    <a:pt x="372" y="633"/>
                  </a:cubicBezTo>
                  <a:cubicBezTo>
                    <a:pt x="399" y="550"/>
                    <a:pt x="488" y="488"/>
                    <a:pt x="543" y="434"/>
                  </a:cubicBezTo>
                  <a:cubicBezTo>
                    <a:pt x="660" y="379"/>
                    <a:pt x="743" y="344"/>
                    <a:pt x="832" y="344"/>
                  </a:cubicBezTo>
                  <a:cubicBezTo>
                    <a:pt x="942" y="317"/>
                    <a:pt x="1086" y="317"/>
                    <a:pt x="1176" y="289"/>
                  </a:cubicBezTo>
                  <a:cubicBezTo>
                    <a:pt x="1258" y="234"/>
                    <a:pt x="1313" y="145"/>
                    <a:pt x="1375" y="90"/>
                  </a:cubicBezTo>
                  <a:cubicBezTo>
                    <a:pt x="1458" y="35"/>
                    <a:pt x="1547" y="1"/>
                    <a:pt x="1657" y="1"/>
                  </a:cubicBezTo>
                  <a:cubicBezTo>
                    <a:pt x="1863" y="1"/>
                    <a:pt x="2001" y="117"/>
                    <a:pt x="2117" y="207"/>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6"/>
            <p:cNvSpPr/>
            <p:nvPr/>
          </p:nvSpPr>
          <p:spPr>
            <a:xfrm flipH="1">
              <a:off x="7689721" y="3033698"/>
              <a:ext cx="96144" cy="71743"/>
            </a:xfrm>
            <a:custGeom>
              <a:rect b="b" l="l" r="r" t="t"/>
              <a:pathLst>
                <a:path extrusionOk="0" h="344" w="461">
                  <a:moveTo>
                    <a:pt x="433" y="172"/>
                  </a:moveTo>
                  <a:cubicBezTo>
                    <a:pt x="172" y="172"/>
                    <a:pt x="0" y="0"/>
                    <a:pt x="0" y="0"/>
                  </a:cubicBezTo>
                  <a:cubicBezTo>
                    <a:pt x="0" y="0"/>
                    <a:pt x="145" y="282"/>
                    <a:pt x="461" y="344"/>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7" name="Google Shape;747;p46"/>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MYP Community Project </a:t>
            </a:r>
            <a:endParaRPr/>
          </a:p>
        </p:txBody>
      </p:sp>
      <p:sp>
        <p:nvSpPr>
          <p:cNvPr id="748" name="Google Shape;748;p46"/>
          <p:cNvSpPr txBox="1"/>
          <p:nvPr>
            <p:ph idx="1" type="body"/>
          </p:nvPr>
        </p:nvSpPr>
        <p:spPr>
          <a:xfrm>
            <a:off x="720000" y="1134600"/>
            <a:ext cx="7704000" cy="34341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chemeClr val="dk1"/>
              </a:buClr>
              <a:buSzPts val="2000"/>
              <a:buFont typeface="Arial"/>
              <a:buChar char="●"/>
            </a:pPr>
            <a:r>
              <a:rPr lang="en" sz="2000">
                <a:solidFill>
                  <a:schemeClr val="dk1"/>
                </a:solidFill>
                <a:latin typeface="Arial"/>
                <a:ea typeface="Arial"/>
                <a:cs typeface="Arial"/>
                <a:sym typeface="Arial"/>
              </a:rPr>
              <a:t>The Community Project is a wonderful opportunity for our 8</a:t>
            </a:r>
            <a:r>
              <a:rPr baseline="30000" lang="en" sz="2000">
                <a:solidFill>
                  <a:schemeClr val="dk1"/>
                </a:solidFill>
                <a:latin typeface="Arial"/>
                <a:ea typeface="Arial"/>
                <a:cs typeface="Arial"/>
                <a:sym typeface="Arial"/>
              </a:rPr>
              <a:t>th</a:t>
            </a:r>
            <a:r>
              <a:rPr lang="en" sz="2000">
                <a:solidFill>
                  <a:schemeClr val="dk1"/>
                </a:solidFill>
                <a:latin typeface="Arial"/>
                <a:ea typeface="Arial"/>
                <a:cs typeface="Arial"/>
                <a:sym typeface="Arial"/>
              </a:rPr>
              <a:t> grade students to engage in an independent or small group project that they are passionate about and will also benefit our community. </a:t>
            </a:r>
            <a:endParaRPr sz="2000">
              <a:solidFill>
                <a:schemeClr val="dk1"/>
              </a:solidFill>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This project serves as a capstone for our 8th grade students.</a:t>
            </a:r>
            <a:endParaRPr sz="2000">
              <a:solidFill>
                <a:schemeClr val="dk1"/>
              </a:solidFill>
              <a:latin typeface="Arial"/>
              <a:ea typeface="Arial"/>
              <a:cs typeface="Arial"/>
              <a:sym typeface="Arial"/>
            </a:endParaRPr>
          </a:p>
          <a:p>
            <a:pPr indent="-355600" lvl="0" marL="457200" rtl="0" algn="l">
              <a:lnSpc>
                <a:spcPct val="115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The Community Project showcases the commitment to service students have developed throughout their experience at Sinagua Middle School.</a:t>
            </a:r>
            <a:endParaRPr sz="2000">
              <a:solidFill>
                <a:schemeClr val="dk1"/>
              </a:solidFill>
              <a:latin typeface="Arial"/>
              <a:ea typeface="Arial"/>
              <a:cs typeface="Arial"/>
              <a:sym typeface="Arial"/>
            </a:endParaRPr>
          </a:p>
          <a:p>
            <a:pPr indent="0" lvl="0" marL="457200" rtl="0" algn="l">
              <a:lnSpc>
                <a:spcPct val="115000"/>
              </a:lnSpc>
              <a:spcBef>
                <a:spcPts val="1200"/>
              </a:spcBef>
              <a:spcAft>
                <a:spcPts val="0"/>
              </a:spcAft>
              <a:buNone/>
            </a:pPr>
            <a:r>
              <a:t/>
            </a:r>
            <a:endParaRPr sz="20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grpSp>
        <p:nvGrpSpPr>
          <p:cNvPr id="753" name="Google Shape;753;p47"/>
          <p:cNvGrpSpPr/>
          <p:nvPr/>
        </p:nvGrpSpPr>
        <p:grpSpPr>
          <a:xfrm>
            <a:off x="167525" y="3341163"/>
            <a:ext cx="1431401" cy="1961126"/>
            <a:chOff x="4097875" y="1244350"/>
            <a:chExt cx="1431401" cy="1961126"/>
          </a:xfrm>
        </p:grpSpPr>
        <p:sp>
          <p:nvSpPr>
            <p:cNvPr id="754" name="Google Shape;754;p47"/>
            <p:cNvSpPr/>
            <p:nvPr/>
          </p:nvSpPr>
          <p:spPr>
            <a:xfrm>
              <a:off x="4474840" y="1482342"/>
              <a:ext cx="839008" cy="569679"/>
            </a:xfrm>
            <a:custGeom>
              <a:rect b="b" l="l" r="r" t="t"/>
              <a:pathLst>
                <a:path extrusionOk="0" h="3636" w="5355">
                  <a:moveTo>
                    <a:pt x="1" y="55"/>
                  </a:moveTo>
                  <a:cubicBezTo>
                    <a:pt x="1" y="117"/>
                    <a:pt x="83" y="172"/>
                    <a:pt x="110" y="227"/>
                  </a:cubicBezTo>
                  <a:cubicBezTo>
                    <a:pt x="310" y="488"/>
                    <a:pt x="482" y="832"/>
                    <a:pt x="626" y="1203"/>
                  </a:cubicBezTo>
                  <a:cubicBezTo>
                    <a:pt x="715" y="1347"/>
                    <a:pt x="770" y="1492"/>
                    <a:pt x="798" y="1629"/>
                  </a:cubicBezTo>
                  <a:cubicBezTo>
                    <a:pt x="1341" y="1890"/>
                    <a:pt x="1829" y="2206"/>
                    <a:pt x="2317" y="2577"/>
                  </a:cubicBezTo>
                  <a:cubicBezTo>
                    <a:pt x="2461" y="2694"/>
                    <a:pt x="2633" y="2804"/>
                    <a:pt x="2805" y="2894"/>
                  </a:cubicBezTo>
                  <a:cubicBezTo>
                    <a:pt x="3492" y="3292"/>
                    <a:pt x="4207" y="3636"/>
                    <a:pt x="5183" y="3636"/>
                  </a:cubicBezTo>
                  <a:cubicBezTo>
                    <a:pt x="5238" y="3237"/>
                    <a:pt x="5327" y="2832"/>
                    <a:pt x="5355" y="2406"/>
                  </a:cubicBezTo>
                  <a:cubicBezTo>
                    <a:pt x="4523" y="2351"/>
                    <a:pt x="3891" y="2035"/>
                    <a:pt x="3265" y="1691"/>
                  </a:cubicBezTo>
                  <a:cubicBezTo>
                    <a:pt x="3059" y="1574"/>
                    <a:pt x="2860" y="1430"/>
                    <a:pt x="2660" y="1320"/>
                  </a:cubicBezTo>
                  <a:cubicBezTo>
                    <a:pt x="2289" y="1059"/>
                    <a:pt x="1918" y="770"/>
                    <a:pt x="1513" y="516"/>
                  </a:cubicBezTo>
                  <a:cubicBezTo>
                    <a:pt x="1086" y="227"/>
                    <a:pt x="626" y="0"/>
                    <a:pt x="1" y="55"/>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7"/>
            <p:cNvSpPr/>
            <p:nvPr/>
          </p:nvSpPr>
          <p:spPr>
            <a:xfrm>
              <a:off x="5268565" y="2043246"/>
              <a:ext cx="260711" cy="193027"/>
            </a:xfrm>
            <a:custGeom>
              <a:rect b="b" l="l" r="r" t="t"/>
              <a:pathLst>
                <a:path extrusionOk="0" h="1232" w="1664">
                  <a:moveTo>
                    <a:pt x="0" y="400"/>
                  </a:moveTo>
                  <a:cubicBezTo>
                    <a:pt x="89" y="599"/>
                    <a:pt x="172" y="860"/>
                    <a:pt x="289" y="1032"/>
                  </a:cubicBezTo>
                  <a:cubicBezTo>
                    <a:pt x="344" y="1087"/>
                    <a:pt x="433" y="1176"/>
                    <a:pt x="488" y="1204"/>
                  </a:cubicBezTo>
                  <a:cubicBezTo>
                    <a:pt x="570" y="1231"/>
                    <a:pt x="804" y="1231"/>
                    <a:pt x="948" y="1204"/>
                  </a:cubicBezTo>
                  <a:cubicBezTo>
                    <a:pt x="1148" y="1204"/>
                    <a:pt x="1320" y="1176"/>
                    <a:pt x="1464" y="1142"/>
                  </a:cubicBezTo>
                  <a:cubicBezTo>
                    <a:pt x="1546" y="1114"/>
                    <a:pt x="1663" y="1059"/>
                    <a:pt x="1663" y="1004"/>
                  </a:cubicBezTo>
                  <a:cubicBezTo>
                    <a:pt x="1663" y="915"/>
                    <a:pt x="1546" y="888"/>
                    <a:pt x="1491" y="860"/>
                  </a:cubicBezTo>
                  <a:cubicBezTo>
                    <a:pt x="1347" y="771"/>
                    <a:pt x="1230" y="743"/>
                    <a:pt x="1086" y="661"/>
                  </a:cubicBezTo>
                  <a:cubicBezTo>
                    <a:pt x="1031" y="626"/>
                    <a:pt x="948" y="599"/>
                    <a:pt x="887" y="544"/>
                  </a:cubicBezTo>
                  <a:cubicBezTo>
                    <a:pt x="832" y="455"/>
                    <a:pt x="715" y="173"/>
                    <a:pt x="660" y="1"/>
                  </a:cubicBezTo>
                  <a:cubicBezTo>
                    <a:pt x="461" y="145"/>
                    <a:pt x="227" y="255"/>
                    <a:pt x="0" y="400"/>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7"/>
            <p:cNvSpPr/>
            <p:nvPr/>
          </p:nvSpPr>
          <p:spPr>
            <a:xfrm>
              <a:off x="4514636" y="1608310"/>
              <a:ext cx="933798" cy="528787"/>
            </a:xfrm>
            <a:custGeom>
              <a:rect b="b" l="l" r="r" t="t"/>
              <a:pathLst>
                <a:path extrusionOk="0" h="3375" w="5960">
                  <a:moveTo>
                    <a:pt x="1" y="3265"/>
                  </a:moveTo>
                  <a:cubicBezTo>
                    <a:pt x="372" y="3320"/>
                    <a:pt x="777" y="3347"/>
                    <a:pt x="1176" y="3375"/>
                  </a:cubicBezTo>
                  <a:cubicBezTo>
                    <a:pt x="1231" y="2921"/>
                    <a:pt x="1348" y="2516"/>
                    <a:pt x="1575" y="2172"/>
                  </a:cubicBezTo>
                  <a:cubicBezTo>
                    <a:pt x="1808" y="1828"/>
                    <a:pt x="2235" y="1574"/>
                    <a:pt x="2778" y="1684"/>
                  </a:cubicBezTo>
                  <a:cubicBezTo>
                    <a:pt x="3183" y="1773"/>
                    <a:pt x="3527" y="2028"/>
                    <a:pt x="3809" y="2316"/>
                  </a:cubicBezTo>
                  <a:cubicBezTo>
                    <a:pt x="4097" y="2633"/>
                    <a:pt x="4352" y="2949"/>
                    <a:pt x="4613" y="3292"/>
                  </a:cubicBezTo>
                  <a:cubicBezTo>
                    <a:pt x="5073" y="3031"/>
                    <a:pt x="5527" y="2749"/>
                    <a:pt x="5960" y="2488"/>
                  </a:cubicBezTo>
                  <a:cubicBezTo>
                    <a:pt x="5273" y="1574"/>
                    <a:pt x="4441" y="715"/>
                    <a:pt x="3382" y="255"/>
                  </a:cubicBezTo>
                  <a:cubicBezTo>
                    <a:pt x="3011" y="110"/>
                    <a:pt x="2606" y="0"/>
                    <a:pt x="2118" y="55"/>
                  </a:cubicBezTo>
                  <a:cubicBezTo>
                    <a:pt x="1547" y="83"/>
                    <a:pt x="1087" y="371"/>
                    <a:pt x="777" y="653"/>
                  </a:cubicBezTo>
                  <a:cubicBezTo>
                    <a:pt x="461" y="942"/>
                    <a:pt x="228" y="1313"/>
                    <a:pt x="28" y="1657"/>
                  </a:cubicBezTo>
                  <a:cubicBezTo>
                    <a:pt x="90" y="1801"/>
                    <a:pt x="56" y="1918"/>
                    <a:pt x="56" y="2062"/>
                  </a:cubicBezTo>
                  <a:cubicBezTo>
                    <a:pt x="28" y="2433"/>
                    <a:pt x="28" y="2859"/>
                    <a:pt x="1" y="3265"/>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7"/>
            <p:cNvSpPr/>
            <p:nvPr/>
          </p:nvSpPr>
          <p:spPr>
            <a:xfrm>
              <a:off x="5084313" y="2935991"/>
              <a:ext cx="273716" cy="269485"/>
            </a:xfrm>
            <a:custGeom>
              <a:rect b="b" l="l" r="r" t="t"/>
              <a:pathLst>
                <a:path extrusionOk="0" h="1720" w="1747">
                  <a:moveTo>
                    <a:pt x="860" y="1"/>
                  </a:moveTo>
                  <a:lnTo>
                    <a:pt x="434" y="1"/>
                  </a:lnTo>
                  <a:cubicBezTo>
                    <a:pt x="289" y="1"/>
                    <a:pt x="90" y="28"/>
                    <a:pt x="28" y="145"/>
                  </a:cubicBezTo>
                  <a:cubicBezTo>
                    <a:pt x="1" y="200"/>
                    <a:pt x="1" y="427"/>
                    <a:pt x="28" y="516"/>
                  </a:cubicBezTo>
                  <a:cubicBezTo>
                    <a:pt x="63" y="915"/>
                    <a:pt x="118" y="1602"/>
                    <a:pt x="372" y="1692"/>
                  </a:cubicBezTo>
                  <a:cubicBezTo>
                    <a:pt x="489" y="1719"/>
                    <a:pt x="661" y="1719"/>
                    <a:pt x="832" y="1719"/>
                  </a:cubicBezTo>
                  <a:cubicBezTo>
                    <a:pt x="977" y="1719"/>
                    <a:pt x="1176" y="1719"/>
                    <a:pt x="1293" y="1692"/>
                  </a:cubicBezTo>
                  <a:cubicBezTo>
                    <a:pt x="1465" y="1664"/>
                    <a:pt x="1746" y="1602"/>
                    <a:pt x="1746" y="1458"/>
                  </a:cubicBezTo>
                  <a:cubicBezTo>
                    <a:pt x="1719" y="1375"/>
                    <a:pt x="1547" y="1286"/>
                    <a:pt x="1465" y="1231"/>
                  </a:cubicBezTo>
                  <a:cubicBezTo>
                    <a:pt x="1320" y="1114"/>
                    <a:pt x="1149" y="1059"/>
                    <a:pt x="1059" y="915"/>
                  </a:cubicBezTo>
                  <a:cubicBezTo>
                    <a:pt x="922" y="688"/>
                    <a:pt x="949" y="317"/>
                    <a:pt x="860" y="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7"/>
            <p:cNvSpPr/>
            <p:nvPr/>
          </p:nvSpPr>
          <p:spPr>
            <a:xfrm>
              <a:off x="4106492" y="2097142"/>
              <a:ext cx="1176178" cy="901522"/>
            </a:xfrm>
            <a:custGeom>
              <a:rect b="b" l="l" r="r" t="t"/>
              <a:pathLst>
                <a:path extrusionOk="0" h="5754" w="7507">
                  <a:moveTo>
                    <a:pt x="1" y="1"/>
                  </a:moveTo>
                  <a:cubicBezTo>
                    <a:pt x="28" y="970"/>
                    <a:pt x="461" y="1547"/>
                    <a:pt x="1032" y="1863"/>
                  </a:cubicBezTo>
                  <a:cubicBezTo>
                    <a:pt x="1348" y="2035"/>
                    <a:pt x="1719" y="2118"/>
                    <a:pt x="2118" y="2118"/>
                  </a:cubicBezTo>
                  <a:cubicBezTo>
                    <a:pt x="2489" y="2118"/>
                    <a:pt x="2949" y="2063"/>
                    <a:pt x="3410" y="2090"/>
                  </a:cubicBezTo>
                  <a:cubicBezTo>
                    <a:pt x="4242" y="2118"/>
                    <a:pt x="4812" y="2434"/>
                    <a:pt x="5128" y="3121"/>
                  </a:cubicBezTo>
                  <a:cubicBezTo>
                    <a:pt x="5444" y="3836"/>
                    <a:pt x="5499" y="4812"/>
                    <a:pt x="5671" y="5753"/>
                  </a:cubicBezTo>
                  <a:cubicBezTo>
                    <a:pt x="6269" y="5671"/>
                    <a:pt x="6874" y="5643"/>
                    <a:pt x="7472" y="5527"/>
                  </a:cubicBezTo>
                  <a:cubicBezTo>
                    <a:pt x="7506" y="5039"/>
                    <a:pt x="7506" y="4551"/>
                    <a:pt x="7472" y="4035"/>
                  </a:cubicBezTo>
                  <a:cubicBezTo>
                    <a:pt x="7390" y="2894"/>
                    <a:pt x="7046" y="1946"/>
                    <a:pt x="6530" y="1313"/>
                  </a:cubicBezTo>
                  <a:cubicBezTo>
                    <a:pt x="6015" y="715"/>
                    <a:pt x="5211" y="372"/>
                    <a:pt x="4379" y="200"/>
                  </a:cubicBezTo>
                  <a:cubicBezTo>
                    <a:pt x="4152" y="145"/>
                    <a:pt x="3925" y="111"/>
                    <a:pt x="3692" y="83"/>
                  </a:cubicBezTo>
                  <a:cubicBezTo>
                    <a:pt x="3465" y="83"/>
                    <a:pt x="1" y="1"/>
                    <a:pt x="1" y="1"/>
                  </a:cubicBez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7"/>
            <p:cNvSpPr/>
            <p:nvPr/>
          </p:nvSpPr>
          <p:spPr>
            <a:xfrm>
              <a:off x="4097875" y="1482342"/>
              <a:ext cx="524713" cy="632194"/>
            </a:xfrm>
            <a:custGeom>
              <a:rect b="b" l="l" r="r" t="t"/>
              <a:pathLst>
                <a:path extrusionOk="0" h="4035" w="3349">
                  <a:moveTo>
                    <a:pt x="56" y="3925"/>
                  </a:moveTo>
                  <a:cubicBezTo>
                    <a:pt x="1114" y="3925"/>
                    <a:pt x="2063" y="4035"/>
                    <a:pt x="3121" y="4007"/>
                  </a:cubicBezTo>
                  <a:cubicBezTo>
                    <a:pt x="3176" y="3292"/>
                    <a:pt x="3231" y="2433"/>
                    <a:pt x="3293" y="1691"/>
                  </a:cubicBezTo>
                  <a:cubicBezTo>
                    <a:pt x="3348" y="1175"/>
                    <a:pt x="3321" y="598"/>
                    <a:pt x="3004" y="289"/>
                  </a:cubicBezTo>
                  <a:cubicBezTo>
                    <a:pt x="2833" y="117"/>
                    <a:pt x="2544" y="0"/>
                    <a:pt x="2200" y="0"/>
                  </a:cubicBezTo>
                  <a:cubicBezTo>
                    <a:pt x="1719" y="28"/>
                    <a:pt x="1314" y="289"/>
                    <a:pt x="1059" y="543"/>
                  </a:cubicBezTo>
                  <a:cubicBezTo>
                    <a:pt x="771" y="804"/>
                    <a:pt x="599" y="1114"/>
                    <a:pt x="455" y="1457"/>
                  </a:cubicBezTo>
                  <a:cubicBezTo>
                    <a:pt x="111" y="2144"/>
                    <a:pt x="1" y="2976"/>
                    <a:pt x="56" y="3925"/>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7"/>
            <p:cNvSpPr/>
            <p:nvPr/>
          </p:nvSpPr>
          <p:spPr>
            <a:xfrm>
              <a:off x="4394151" y="1266911"/>
              <a:ext cx="205718" cy="287660"/>
            </a:xfrm>
            <a:custGeom>
              <a:rect b="b" l="l" r="r" t="t"/>
              <a:pathLst>
                <a:path extrusionOk="0" h="1836" w="1313">
                  <a:moveTo>
                    <a:pt x="199" y="1004"/>
                  </a:moveTo>
                  <a:cubicBezTo>
                    <a:pt x="199" y="1059"/>
                    <a:pt x="137" y="1403"/>
                    <a:pt x="137" y="1403"/>
                  </a:cubicBezTo>
                  <a:cubicBezTo>
                    <a:pt x="172" y="1492"/>
                    <a:pt x="309" y="1602"/>
                    <a:pt x="371" y="1664"/>
                  </a:cubicBezTo>
                  <a:cubicBezTo>
                    <a:pt x="454" y="1719"/>
                    <a:pt x="598" y="1836"/>
                    <a:pt x="687" y="1774"/>
                  </a:cubicBezTo>
                  <a:cubicBezTo>
                    <a:pt x="742" y="1746"/>
                    <a:pt x="825" y="1176"/>
                    <a:pt x="825" y="1176"/>
                  </a:cubicBezTo>
                  <a:cubicBezTo>
                    <a:pt x="1203" y="1320"/>
                    <a:pt x="1313" y="805"/>
                    <a:pt x="1230" y="461"/>
                  </a:cubicBezTo>
                  <a:cubicBezTo>
                    <a:pt x="1168" y="200"/>
                    <a:pt x="942" y="0"/>
                    <a:pt x="625" y="0"/>
                  </a:cubicBezTo>
                  <a:cubicBezTo>
                    <a:pt x="282" y="28"/>
                    <a:pt x="28" y="317"/>
                    <a:pt x="83" y="660"/>
                  </a:cubicBezTo>
                  <a:cubicBezTo>
                    <a:pt x="28" y="660"/>
                    <a:pt x="0" y="688"/>
                    <a:pt x="0" y="770"/>
                  </a:cubicBezTo>
                  <a:cubicBezTo>
                    <a:pt x="28" y="887"/>
                    <a:pt x="110" y="976"/>
                    <a:pt x="199" y="1004"/>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7"/>
            <p:cNvSpPr/>
            <p:nvPr/>
          </p:nvSpPr>
          <p:spPr>
            <a:xfrm>
              <a:off x="4326310" y="1244350"/>
              <a:ext cx="304894" cy="242380"/>
            </a:xfrm>
            <a:custGeom>
              <a:rect b="b" l="l" r="r" t="t"/>
              <a:pathLst>
                <a:path extrusionOk="0" h="1547" w="1946">
                  <a:moveTo>
                    <a:pt x="0" y="1320"/>
                  </a:moveTo>
                  <a:lnTo>
                    <a:pt x="605" y="1375"/>
                  </a:lnTo>
                  <a:lnTo>
                    <a:pt x="660" y="1086"/>
                  </a:lnTo>
                  <a:cubicBezTo>
                    <a:pt x="543" y="1086"/>
                    <a:pt x="399" y="976"/>
                    <a:pt x="461" y="859"/>
                  </a:cubicBezTo>
                  <a:cubicBezTo>
                    <a:pt x="887" y="804"/>
                    <a:pt x="1203" y="660"/>
                    <a:pt x="1402" y="433"/>
                  </a:cubicBezTo>
                  <a:cubicBezTo>
                    <a:pt x="1491" y="571"/>
                    <a:pt x="1546" y="742"/>
                    <a:pt x="1663" y="859"/>
                  </a:cubicBezTo>
                  <a:cubicBezTo>
                    <a:pt x="1601" y="1059"/>
                    <a:pt x="1546" y="1430"/>
                    <a:pt x="1258" y="1320"/>
                  </a:cubicBezTo>
                  <a:lnTo>
                    <a:pt x="1230" y="1464"/>
                  </a:lnTo>
                  <a:lnTo>
                    <a:pt x="1890" y="1547"/>
                  </a:lnTo>
                  <a:cubicBezTo>
                    <a:pt x="1945" y="1492"/>
                    <a:pt x="1890" y="1402"/>
                    <a:pt x="1890" y="1320"/>
                  </a:cubicBezTo>
                  <a:cubicBezTo>
                    <a:pt x="1918" y="1230"/>
                    <a:pt x="1945" y="1175"/>
                    <a:pt x="1945" y="1120"/>
                  </a:cubicBezTo>
                  <a:cubicBezTo>
                    <a:pt x="1945" y="976"/>
                    <a:pt x="1835" y="914"/>
                    <a:pt x="1835" y="777"/>
                  </a:cubicBezTo>
                  <a:cubicBezTo>
                    <a:pt x="1808" y="687"/>
                    <a:pt x="1863" y="571"/>
                    <a:pt x="1835" y="488"/>
                  </a:cubicBezTo>
                  <a:cubicBezTo>
                    <a:pt x="1808" y="289"/>
                    <a:pt x="1601" y="55"/>
                    <a:pt x="1347" y="172"/>
                  </a:cubicBezTo>
                  <a:cubicBezTo>
                    <a:pt x="1148" y="0"/>
                    <a:pt x="715" y="55"/>
                    <a:pt x="570" y="261"/>
                  </a:cubicBezTo>
                  <a:cubicBezTo>
                    <a:pt x="516" y="344"/>
                    <a:pt x="516" y="488"/>
                    <a:pt x="433" y="543"/>
                  </a:cubicBezTo>
                  <a:cubicBezTo>
                    <a:pt x="371" y="605"/>
                    <a:pt x="344" y="605"/>
                    <a:pt x="261" y="660"/>
                  </a:cubicBezTo>
                  <a:cubicBezTo>
                    <a:pt x="199" y="715"/>
                    <a:pt x="172" y="832"/>
                    <a:pt x="144" y="887"/>
                  </a:cubicBezTo>
                  <a:cubicBezTo>
                    <a:pt x="89" y="1059"/>
                    <a:pt x="0" y="1086"/>
                    <a:pt x="0" y="132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7"/>
            <p:cNvSpPr/>
            <p:nvPr/>
          </p:nvSpPr>
          <p:spPr>
            <a:xfrm>
              <a:off x="4483457" y="1432676"/>
              <a:ext cx="39953" cy="58441"/>
            </a:xfrm>
            <a:custGeom>
              <a:rect b="b" l="l" r="r" t="t"/>
              <a:pathLst>
                <a:path extrusionOk="0" h="373" w="255">
                  <a:moveTo>
                    <a:pt x="255" y="118"/>
                  </a:moveTo>
                  <a:cubicBezTo>
                    <a:pt x="145" y="90"/>
                    <a:pt x="55" y="1"/>
                    <a:pt x="55" y="1"/>
                  </a:cubicBezTo>
                  <a:cubicBezTo>
                    <a:pt x="0" y="228"/>
                    <a:pt x="227" y="372"/>
                    <a:pt x="227" y="372"/>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7"/>
            <p:cNvSpPr/>
            <p:nvPr/>
          </p:nvSpPr>
          <p:spPr>
            <a:xfrm>
              <a:off x="4474840" y="1477955"/>
              <a:ext cx="71288" cy="76615"/>
            </a:xfrm>
            <a:custGeom>
              <a:rect b="b" l="l" r="r" t="t"/>
              <a:pathLst>
                <a:path extrusionOk="0" h="489" w="455">
                  <a:moveTo>
                    <a:pt x="55" y="172"/>
                  </a:moveTo>
                  <a:cubicBezTo>
                    <a:pt x="1" y="255"/>
                    <a:pt x="172" y="489"/>
                    <a:pt x="200" y="489"/>
                  </a:cubicBezTo>
                  <a:cubicBezTo>
                    <a:pt x="227" y="489"/>
                    <a:pt x="344" y="317"/>
                    <a:pt x="399" y="255"/>
                  </a:cubicBezTo>
                  <a:cubicBezTo>
                    <a:pt x="427" y="227"/>
                    <a:pt x="454" y="172"/>
                    <a:pt x="454" y="145"/>
                  </a:cubicBezTo>
                  <a:cubicBezTo>
                    <a:pt x="427" y="111"/>
                    <a:pt x="372" y="56"/>
                    <a:pt x="344" y="28"/>
                  </a:cubicBezTo>
                  <a:cubicBezTo>
                    <a:pt x="310" y="1"/>
                    <a:pt x="282" y="28"/>
                    <a:pt x="255" y="28"/>
                  </a:cubicBezTo>
                  <a:cubicBezTo>
                    <a:pt x="227" y="56"/>
                    <a:pt x="83" y="145"/>
                    <a:pt x="55" y="17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7"/>
            <p:cNvSpPr/>
            <p:nvPr/>
          </p:nvSpPr>
          <p:spPr>
            <a:xfrm>
              <a:off x="4398381" y="1468241"/>
              <a:ext cx="93850" cy="90716"/>
            </a:xfrm>
            <a:custGeom>
              <a:rect b="b" l="l" r="r" t="t"/>
              <a:pathLst>
                <a:path extrusionOk="0" h="579" w="599">
                  <a:moveTo>
                    <a:pt x="516" y="234"/>
                  </a:moveTo>
                  <a:cubicBezTo>
                    <a:pt x="598" y="289"/>
                    <a:pt x="427" y="578"/>
                    <a:pt x="399" y="578"/>
                  </a:cubicBezTo>
                  <a:cubicBezTo>
                    <a:pt x="372" y="578"/>
                    <a:pt x="110" y="344"/>
                    <a:pt x="56" y="262"/>
                  </a:cubicBezTo>
                  <a:cubicBezTo>
                    <a:pt x="28" y="234"/>
                    <a:pt x="1" y="207"/>
                    <a:pt x="1" y="173"/>
                  </a:cubicBezTo>
                  <a:cubicBezTo>
                    <a:pt x="1" y="118"/>
                    <a:pt x="56" y="63"/>
                    <a:pt x="83" y="35"/>
                  </a:cubicBezTo>
                  <a:cubicBezTo>
                    <a:pt x="110" y="1"/>
                    <a:pt x="145" y="35"/>
                    <a:pt x="200" y="63"/>
                  </a:cubicBezTo>
                  <a:cubicBezTo>
                    <a:pt x="200" y="63"/>
                    <a:pt x="489" y="207"/>
                    <a:pt x="516" y="2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7"/>
            <p:cNvSpPr/>
            <p:nvPr/>
          </p:nvSpPr>
          <p:spPr>
            <a:xfrm>
              <a:off x="4456508" y="1509134"/>
              <a:ext cx="54054" cy="153074"/>
            </a:xfrm>
            <a:custGeom>
              <a:rect b="b" l="l" r="r" t="t"/>
              <a:pathLst>
                <a:path extrusionOk="0" h="977" w="345">
                  <a:moveTo>
                    <a:pt x="145" y="1"/>
                  </a:moveTo>
                  <a:cubicBezTo>
                    <a:pt x="145" y="1"/>
                    <a:pt x="83" y="118"/>
                    <a:pt x="83" y="145"/>
                  </a:cubicBezTo>
                  <a:cubicBezTo>
                    <a:pt x="83" y="145"/>
                    <a:pt x="118" y="173"/>
                    <a:pt x="145" y="200"/>
                  </a:cubicBezTo>
                  <a:cubicBezTo>
                    <a:pt x="145" y="200"/>
                    <a:pt x="1" y="661"/>
                    <a:pt x="28" y="716"/>
                  </a:cubicBezTo>
                  <a:cubicBezTo>
                    <a:pt x="28" y="743"/>
                    <a:pt x="118" y="915"/>
                    <a:pt x="172" y="977"/>
                  </a:cubicBezTo>
                  <a:lnTo>
                    <a:pt x="200" y="977"/>
                  </a:lnTo>
                  <a:cubicBezTo>
                    <a:pt x="227" y="915"/>
                    <a:pt x="344" y="716"/>
                    <a:pt x="344" y="716"/>
                  </a:cubicBezTo>
                  <a:cubicBezTo>
                    <a:pt x="344" y="661"/>
                    <a:pt x="200" y="200"/>
                    <a:pt x="200" y="173"/>
                  </a:cubicBezTo>
                  <a:lnTo>
                    <a:pt x="227" y="145"/>
                  </a:lnTo>
                  <a:cubicBezTo>
                    <a:pt x="227" y="118"/>
                    <a:pt x="172" y="1"/>
                    <a:pt x="172"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7"/>
            <p:cNvSpPr/>
            <p:nvPr/>
          </p:nvSpPr>
          <p:spPr>
            <a:xfrm>
              <a:off x="5129592" y="1414501"/>
              <a:ext cx="211201" cy="260711"/>
            </a:xfrm>
            <a:custGeom>
              <a:rect b="b" l="l" r="r" t="t"/>
              <a:pathLst>
                <a:path extrusionOk="0" h="1664" w="1348">
                  <a:moveTo>
                    <a:pt x="0" y="921"/>
                  </a:moveTo>
                  <a:cubicBezTo>
                    <a:pt x="227" y="1148"/>
                    <a:pt x="488" y="1409"/>
                    <a:pt x="688" y="1663"/>
                  </a:cubicBezTo>
                  <a:cubicBezTo>
                    <a:pt x="887" y="1492"/>
                    <a:pt x="1114" y="1292"/>
                    <a:pt x="1231" y="1065"/>
                  </a:cubicBezTo>
                  <a:cubicBezTo>
                    <a:pt x="1286" y="976"/>
                    <a:pt x="1348" y="894"/>
                    <a:pt x="1320" y="777"/>
                  </a:cubicBezTo>
                  <a:cubicBezTo>
                    <a:pt x="1258" y="749"/>
                    <a:pt x="1176" y="777"/>
                    <a:pt x="1086" y="777"/>
                  </a:cubicBezTo>
                  <a:cubicBezTo>
                    <a:pt x="1086" y="749"/>
                    <a:pt x="1114" y="577"/>
                    <a:pt x="1059" y="516"/>
                  </a:cubicBezTo>
                  <a:cubicBezTo>
                    <a:pt x="1031" y="488"/>
                    <a:pt x="942" y="516"/>
                    <a:pt x="914" y="516"/>
                  </a:cubicBezTo>
                  <a:cubicBezTo>
                    <a:pt x="887" y="461"/>
                    <a:pt x="914" y="344"/>
                    <a:pt x="860" y="289"/>
                  </a:cubicBezTo>
                  <a:cubicBezTo>
                    <a:pt x="770" y="261"/>
                    <a:pt x="715" y="316"/>
                    <a:pt x="660" y="344"/>
                  </a:cubicBezTo>
                  <a:cubicBezTo>
                    <a:pt x="633" y="261"/>
                    <a:pt x="660" y="117"/>
                    <a:pt x="598" y="117"/>
                  </a:cubicBezTo>
                  <a:cubicBezTo>
                    <a:pt x="461" y="62"/>
                    <a:pt x="317" y="433"/>
                    <a:pt x="255" y="461"/>
                  </a:cubicBezTo>
                  <a:cubicBezTo>
                    <a:pt x="289" y="289"/>
                    <a:pt x="227" y="89"/>
                    <a:pt x="117" y="0"/>
                  </a:cubicBezTo>
                  <a:cubicBezTo>
                    <a:pt x="28" y="0"/>
                    <a:pt x="28" y="117"/>
                    <a:pt x="28" y="206"/>
                  </a:cubicBezTo>
                  <a:cubicBezTo>
                    <a:pt x="28" y="433"/>
                    <a:pt x="55" y="749"/>
                    <a:pt x="0" y="92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7"/>
            <p:cNvSpPr/>
            <p:nvPr/>
          </p:nvSpPr>
          <p:spPr>
            <a:xfrm>
              <a:off x="4272413" y="1509134"/>
              <a:ext cx="983308" cy="470816"/>
            </a:xfrm>
            <a:custGeom>
              <a:rect b="b" l="l" r="r" t="t"/>
              <a:pathLst>
                <a:path extrusionOk="0" h="3005" w="6276">
                  <a:moveTo>
                    <a:pt x="6276" y="1087"/>
                  </a:moveTo>
                  <a:cubicBezTo>
                    <a:pt x="6014" y="805"/>
                    <a:pt x="5726" y="516"/>
                    <a:pt x="5471" y="228"/>
                  </a:cubicBezTo>
                  <a:cubicBezTo>
                    <a:pt x="5038" y="571"/>
                    <a:pt x="4640" y="943"/>
                    <a:pt x="4152" y="1231"/>
                  </a:cubicBezTo>
                  <a:cubicBezTo>
                    <a:pt x="3925" y="1376"/>
                    <a:pt x="3753" y="1520"/>
                    <a:pt x="3409" y="1520"/>
                  </a:cubicBezTo>
                  <a:cubicBezTo>
                    <a:pt x="3183" y="1547"/>
                    <a:pt x="2949" y="1458"/>
                    <a:pt x="2777" y="1348"/>
                  </a:cubicBezTo>
                  <a:cubicBezTo>
                    <a:pt x="2351" y="1114"/>
                    <a:pt x="1980" y="771"/>
                    <a:pt x="1636" y="427"/>
                  </a:cubicBezTo>
                  <a:cubicBezTo>
                    <a:pt x="1464" y="228"/>
                    <a:pt x="1258" y="1"/>
                    <a:pt x="887" y="28"/>
                  </a:cubicBezTo>
                  <a:cubicBezTo>
                    <a:pt x="317" y="28"/>
                    <a:pt x="0" y="661"/>
                    <a:pt x="344" y="1149"/>
                  </a:cubicBezTo>
                  <a:cubicBezTo>
                    <a:pt x="433" y="1259"/>
                    <a:pt x="543" y="1348"/>
                    <a:pt x="633" y="1458"/>
                  </a:cubicBezTo>
                  <a:cubicBezTo>
                    <a:pt x="949" y="1747"/>
                    <a:pt x="1293" y="2008"/>
                    <a:pt x="1636" y="2262"/>
                  </a:cubicBezTo>
                  <a:cubicBezTo>
                    <a:pt x="1835" y="2434"/>
                    <a:pt x="2062" y="2578"/>
                    <a:pt x="2351" y="2723"/>
                  </a:cubicBezTo>
                  <a:cubicBezTo>
                    <a:pt x="2667" y="2867"/>
                    <a:pt x="2976" y="3004"/>
                    <a:pt x="3437" y="2922"/>
                  </a:cubicBezTo>
                  <a:cubicBezTo>
                    <a:pt x="3781" y="2833"/>
                    <a:pt x="4042" y="2695"/>
                    <a:pt x="4296" y="2551"/>
                  </a:cubicBezTo>
                  <a:cubicBezTo>
                    <a:pt x="5073" y="2145"/>
                    <a:pt x="5698" y="1664"/>
                    <a:pt x="6276" y="1087"/>
                  </a:cubicBezTo>
                  <a:close/>
                </a:path>
              </a:pathLst>
            </a:custGeom>
            <a:solidFill>
              <a:srgbClr val="DEE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8" name="Google Shape;768;p47"/>
          <p:cNvSpPr txBox="1"/>
          <p:nvPr>
            <p:ph idx="1" type="body"/>
          </p:nvPr>
        </p:nvSpPr>
        <p:spPr>
          <a:xfrm>
            <a:off x="1482000" y="1304875"/>
            <a:ext cx="3705000" cy="34164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Students typically begin working on their projects in the first semester and culminate in May. The project is completed in phases</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b="1" lang="en" sz="1200">
                <a:solidFill>
                  <a:schemeClr val="dk1"/>
                </a:solidFill>
                <a:latin typeface="Arial"/>
                <a:ea typeface="Arial"/>
                <a:cs typeface="Arial"/>
                <a:sym typeface="Arial"/>
              </a:rPr>
              <a:t>Phase 1: Introduction and Investigating</a:t>
            </a:r>
            <a:r>
              <a:rPr lang="en" sz="1200">
                <a:solidFill>
                  <a:schemeClr val="dk1"/>
                </a:solidFill>
                <a:latin typeface="Arial"/>
                <a:ea typeface="Arial"/>
                <a:cs typeface="Arial"/>
                <a:sym typeface="Arial"/>
              </a:rPr>
              <a:t> (November</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Exploring the definitions of community</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b="1" lang="en" sz="1200">
                <a:solidFill>
                  <a:schemeClr val="dk1"/>
                </a:solidFill>
                <a:latin typeface="Arial"/>
                <a:ea typeface="Arial"/>
                <a:cs typeface="Arial"/>
                <a:sym typeface="Arial"/>
              </a:rPr>
              <a:t>Phase 2:  Planning</a:t>
            </a:r>
            <a:r>
              <a:rPr lang="en" sz="1200">
                <a:solidFill>
                  <a:schemeClr val="dk1"/>
                </a:solidFill>
                <a:latin typeface="Arial"/>
                <a:ea typeface="Arial"/>
                <a:cs typeface="Arial"/>
                <a:sym typeface="Arial"/>
              </a:rPr>
              <a:t> (December)</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Creating Process Journals</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Exploring the types of service</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Selecting a topic</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rPr lang="en" sz="1200">
                <a:solidFill>
                  <a:schemeClr val="dk1"/>
                </a:solidFill>
                <a:latin typeface="Arial"/>
                <a:ea typeface="Arial"/>
                <a:cs typeface="Arial"/>
                <a:sym typeface="Arial"/>
              </a:rPr>
              <a:t>Initial topic research</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Arial"/>
              <a:ea typeface="Arial"/>
              <a:cs typeface="Arial"/>
              <a:sym typeface="Arial"/>
            </a:endParaRPr>
          </a:p>
          <a:p>
            <a:pPr indent="0" lvl="0" marL="0" rtl="0" algn="l">
              <a:spcBef>
                <a:spcPts val="0"/>
              </a:spcBef>
              <a:spcAft>
                <a:spcPts val="1600"/>
              </a:spcAft>
              <a:buNone/>
            </a:pPr>
            <a:r>
              <a:t/>
            </a:r>
            <a:endParaRPr sz="1200">
              <a:latin typeface="Arial"/>
              <a:ea typeface="Arial"/>
              <a:cs typeface="Arial"/>
              <a:sym typeface="Arial"/>
            </a:endParaRPr>
          </a:p>
        </p:txBody>
      </p:sp>
      <p:sp>
        <p:nvSpPr>
          <p:cNvPr id="769" name="Google Shape;769;p47"/>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Project Timeline (subject to change)</a:t>
            </a:r>
            <a:endParaRPr/>
          </a:p>
        </p:txBody>
      </p:sp>
      <p:sp>
        <p:nvSpPr>
          <p:cNvPr id="770" name="Google Shape;770;p47"/>
          <p:cNvSpPr txBox="1"/>
          <p:nvPr>
            <p:ph idx="1" type="body"/>
          </p:nvPr>
        </p:nvSpPr>
        <p:spPr>
          <a:xfrm>
            <a:off x="5444400" y="1304875"/>
            <a:ext cx="3705000" cy="34926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b="1" lang="en" sz="1200">
                <a:solidFill>
                  <a:schemeClr val="dk1"/>
                </a:solidFill>
                <a:latin typeface="Arial"/>
                <a:ea typeface="Arial"/>
                <a:cs typeface="Arial"/>
                <a:sym typeface="Arial"/>
              </a:rPr>
              <a:t>Phase 3: Taking Action</a:t>
            </a:r>
            <a:r>
              <a:rPr lang="en" sz="1200">
                <a:solidFill>
                  <a:schemeClr val="dk1"/>
                </a:solidFill>
                <a:latin typeface="Arial"/>
                <a:ea typeface="Arial"/>
                <a:cs typeface="Arial"/>
                <a:sym typeface="Arial"/>
              </a:rPr>
              <a:t> (January-February)</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Selecting a topic</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Initial topic research</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Proposal of action</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b="1" lang="en" sz="1200">
                <a:solidFill>
                  <a:schemeClr val="dk1"/>
                </a:solidFill>
                <a:latin typeface="Arial"/>
                <a:ea typeface="Arial"/>
                <a:cs typeface="Arial"/>
                <a:sym typeface="Arial"/>
              </a:rPr>
              <a:t>Phase 4: Reflecting</a:t>
            </a:r>
            <a:r>
              <a:rPr lang="en" sz="1200">
                <a:solidFill>
                  <a:schemeClr val="dk1"/>
                </a:solidFill>
                <a:latin typeface="Arial"/>
                <a:ea typeface="Arial"/>
                <a:cs typeface="Arial"/>
                <a:sym typeface="Arial"/>
              </a:rPr>
              <a:t> (March)</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Implementing action plan</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Preparing presentation</a:t>
            </a:r>
            <a:endParaRPr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lang="en" sz="1200">
                <a:solidFill>
                  <a:schemeClr val="dk1"/>
                </a:solidFill>
                <a:latin typeface="Arial"/>
                <a:ea typeface="Arial"/>
                <a:cs typeface="Arial"/>
                <a:sym typeface="Arial"/>
              </a:rPr>
              <a:t>Reflecting on process</a:t>
            </a:r>
            <a:endParaRPr sz="12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b="1" sz="1200">
              <a:solidFill>
                <a:schemeClr val="dk1"/>
              </a:solidFill>
              <a:latin typeface="Arial"/>
              <a:ea typeface="Arial"/>
              <a:cs typeface="Arial"/>
              <a:sym typeface="Arial"/>
            </a:endParaRPr>
          </a:p>
          <a:p>
            <a:pPr indent="0" lvl="0" marL="0" rtl="0" algn="l">
              <a:lnSpc>
                <a:spcPct val="138000"/>
              </a:lnSpc>
              <a:spcBef>
                <a:spcPts val="0"/>
              </a:spcBef>
              <a:spcAft>
                <a:spcPts val="0"/>
              </a:spcAft>
              <a:buNone/>
            </a:pPr>
            <a:r>
              <a:rPr b="1" lang="en" sz="1200">
                <a:solidFill>
                  <a:schemeClr val="dk1"/>
                </a:solidFill>
                <a:latin typeface="Arial"/>
                <a:ea typeface="Arial"/>
                <a:cs typeface="Arial"/>
                <a:sym typeface="Arial"/>
              </a:rPr>
              <a:t>Phase 4: Sharing with the Community</a:t>
            </a:r>
            <a:r>
              <a:rPr lang="en" sz="1200">
                <a:solidFill>
                  <a:schemeClr val="dk1"/>
                </a:solidFill>
                <a:latin typeface="Arial"/>
                <a:ea typeface="Arial"/>
                <a:cs typeface="Arial"/>
                <a:sym typeface="Arial"/>
              </a:rPr>
              <a:t> (April/May)</a:t>
            </a:r>
            <a:endParaRPr sz="1200">
              <a:solidFill>
                <a:schemeClr val="dk1"/>
              </a:solidFill>
              <a:latin typeface="Arial"/>
              <a:ea typeface="Arial"/>
              <a:cs typeface="Arial"/>
              <a:sym typeface="Arial"/>
            </a:endParaRPr>
          </a:p>
          <a:p>
            <a:pPr indent="0" lvl="0" marL="0" rtl="0" algn="l">
              <a:spcBef>
                <a:spcPts val="0"/>
              </a:spcBef>
              <a:spcAft>
                <a:spcPts val="1600"/>
              </a:spcAft>
              <a:buNone/>
            </a:pPr>
            <a:r>
              <a:rPr lang="en" sz="1200">
                <a:solidFill>
                  <a:schemeClr val="dk1"/>
                </a:solidFill>
                <a:latin typeface="Arial"/>
                <a:ea typeface="Arial"/>
                <a:cs typeface="Arial"/>
                <a:sym typeface="Arial"/>
              </a:rPr>
              <a:t>SHOWCASE COMMUNITY EVENT</a:t>
            </a:r>
            <a:endParaRPr sz="12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8"/>
          <p:cNvSpPr txBox="1"/>
          <p:nvPr>
            <p:ph idx="3" type="subTitle"/>
          </p:nvPr>
        </p:nvSpPr>
        <p:spPr>
          <a:xfrm>
            <a:off x="6033035" y="1708363"/>
            <a:ext cx="2305200" cy="58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Requirements</a:t>
            </a:r>
            <a:endParaRPr/>
          </a:p>
        </p:txBody>
      </p:sp>
      <p:sp>
        <p:nvSpPr>
          <p:cNvPr id="776" name="Google Shape;776;p48"/>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Community Project...</a:t>
            </a:r>
            <a:endParaRPr/>
          </a:p>
        </p:txBody>
      </p:sp>
      <p:sp>
        <p:nvSpPr>
          <p:cNvPr id="777" name="Google Shape;777;p48"/>
          <p:cNvSpPr txBox="1"/>
          <p:nvPr>
            <p:ph idx="1" type="body"/>
          </p:nvPr>
        </p:nvSpPr>
        <p:spPr>
          <a:xfrm>
            <a:off x="3241150" y="2197025"/>
            <a:ext cx="2305200" cy="12777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chemeClr val="dk1"/>
              </a:buClr>
              <a:buSzPts val="1400"/>
              <a:buFont typeface="Arial"/>
              <a:buChar char="●"/>
            </a:pPr>
            <a:r>
              <a:rPr lang="en" sz="1250">
                <a:solidFill>
                  <a:schemeClr val="dk1"/>
                </a:solidFill>
                <a:latin typeface="Arial"/>
                <a:ea typeface="Arial"/>
                <a:cs typeface="Arial"/>
                <a:sym typeface="Arial"/>
              </a:rPr>
              <a:t>Define a goal to address a need in the community</a:t>
            </a:r>
            <a:endParaRPr sz="125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 sz="1250">
                <a:solidFill>
                  <a:schemeClr val="dk1"/>
                </a:solidFill>
                <a:latin typeface="Arial"/>
                <a:ea typeface="Arial"/>
                <a:cs typeface="Arial"/>
                <a:sym typeface="Arial"/>
              </a:rPr>
              <a:t>Identify the global context</a:t>
            </a:r>
            <a:endParaRPr sz="125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 sz="1250">
                <a:solidFill>
                  <a:schemeClr val="dk1"/>
                </a:solidFill>
                <a:latin typeface="Arial"/>
                <a:ea typeface="Arial"/>
                <a:cs typeface="Arial"/>
                <a:sym typeface="Arial"/>
              </a:rPr>
              <a:t>Develop a proposal for action</a:t>
            </a:r>
            <a:endParaRPr sz="125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 sz="1250">
                <a:solidFill>
                  <a:schemeClr val="dk1"/>
                </a:solidFill>
                <a:latin typeface="Arial"/>
                <a:ea typeface="Arial"/>
                <a:cs typeface="Arial"/>
                <a:sym typeface="Arial"/>
              </a:rPr>
              <a:t>Implement action</a:t>
            </a:r>
            <a:endParaRPr sz="125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lang="en" sz="1250">
                <a:solidFill>
                  <a:schemeClr val="dk1"/>
                </a:solidFill>
                <a:latin typeface="Arial"/>
                <a:ea typeface="Arial"/>
                <a:cs typeface="Arial"/>
                <a:sym typeface="Arial"/>
              </a:rPr>
              <a:t>Share process</a:t>
            </a:r>
            <a:endParaRPr sz="1250">
              <a:solidFill>
                <a:schemeClr val="dk1"/>
              </a:solidFill>
              <a:latin typeface="Arial"/>
              <a:ea typeface="Arial"/>
              <a:cs typeface="Arial"/>
              <a:sym typeface="Arial"/>
            </a:endParaRPr>
          </a:p>
          <a:p>
            <a:pPr indent="0" lvl="0" marL="0" rtl="0" algn="l">
              <a:spcBef>
                <a:spcPts val="1200"/>
              </a:spcBef>
              <a:spcAft>
                <a:spcPts val="1600"/>
              </a:spcAft>
              <a:buNone/>
            </a:pPr>
            <a:r>
              <a:t/>
            </a:r>
            <a:endParaRPr sz="1600">
              <a:latin typeface="Arial"/>
              <a:ea typeface="Arial"/>
              <a:cs typeface="Arial"/>
              <a:sym typeface="Arial"/>
            </a:endParaRPr>
          </a:p>
        </p:txBody>
      </p:sp>
      <p:sp>
        <p:nvSpPr>
          <p:cNvPr id="778" name="Google Shape;778;p48"/>
          <p:cNvSpPr txBox="1"/>
          <p:nvPr>
            <p:ph idx="2" type="subTitle"/>
          </p:nvPr>
        </p:nvSpPr>
        <p:spPr>
          <a:xfrm>
            <a:off x="3241138" y="1763263"/>
            <a:ext cx="2305200" cy="58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Students will...</a:t>
            </a:r>
            <a:endParaRPr/>
          </a:p>
        </p:txBody>
      </p:sp>
      <p:sp>
        <p:nvSpPr>
          <p:cNvPr id="779" name="Google Shape;779;p48"/>
          <p:cNvSpPr txBox="1"/>
          <p:nvPr>
            <p:ph idx="4" type="body"/>
          </p:nvPr>
        </p:nvSpPr>
        <p:spPr>
          <a:xfrm>
            <a:off x="6033024" y="2110600"/>
            <a:ext cx="2391000" cy="1277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Font typeface="Arial"/>
              <a:buChar char="●"/>
            </a:pPr>
            <a:r>
              <a:rPr lang="en" sz="1050">
                <a:solidFill>
                  <a:schemeClr val="dk1"/>
                </a:solidFill>
                <a:latin typeface="Arial"/>
                <a:ea typeface="Arial"/>
                <a:cs typeface="Arial"/>
                <a:sym typeface="Arial"/>
              </a:rPr>
              <a:t>Individual or collaborative, but no more than 3 students</a:t>
            </a:r>
            <a:endParaRPr sz="105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 sz="1050">
                <a:solidFill>
                  <a:schemeClr val="dk1"/>
                </a:solidFill>
                <a:latin typeface="Arial"/>
                <a:ea typeface="Arial"/>
                <a:cs typeface="Arial"/>
                <a:sym typeface="Arial"/>
              </a:rPr>
              <a:t>15 hours of work meeting with supervisors, conducting research, developing the project and reporting the project</a:t>
            </a:r>
            <a:endParaRPr sz="105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 sz="1050">
                <a:solidFill>
                  <a:schemeClr val="dk1"/>
                </a:solidFill>
                <a:latin typeface="Arial"/>
                <a:ea typeface="Arial"/>
                <a:cs typeface="Arial"/>
                <a:sym typeface="Arial"/>
              </a:rPr>
              <a:t>Project must be aligned with a global context</a:t>
            </a:r>
            <a:endParaRPr sz="1050">
              <a:solidFill>
                <a:schemeClr val="dk1"/>
              </a:solidFill>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 sz="1050">
                <a:solidFill>
                  <a:schemeClr val="dk1"/>
                </a:solidFill>
                <a:latin typeface="Arial"/>
                <a:ea typeface="Arial"/>
                <a:cs typeface="Arial"/>
                <a:sym typeface="Arial"/>
              </a:rPr>
              <a:t>Project must be recorded in a process journal</a:t>
            </a:r>
            <a:endParaRPr sz="1050">
              <a:solidFill>
                <a:schemeClr val="dk1"/>
              </a:solidFill>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49"/>
          <p:cNvSpPr txBox="1"/>
          <p:nvPr>
            <p:ph idx="4" type="subTitle"/>
          </p:nvPr>
        </p:nvSpPr>
        <p:spPr>
          <a:xfrm>
            <a:off x="6801725" y="1747138"/>
            <a:ext cx="1335600" cy="30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Research</a:t>
            </a:r>
            <a:endParaRPr/>
          </a:p>
        </p:txBody>
      </p:sp>
      <p:sp>
        <p:nvSpPr>
          <p:cNvPr id="785" name="Google Shape;785;p49"/>
          <p:cNvSpPr txBox="1"/>
          <p:nvPr>
            <p:ph idx="1" type="subTitle"/>
          </p:nvPr>
        </p:nvSpPr>
        <p:spPr>
          <a:xfrm>
            <a:off x="4865650" y="1747138"/>
            <a:ext cx="1335600" cy="30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Advocacy</a:t>
            </a:r>
            <a:endParaRPr/>
          </a:p>
        </p:txBody>
      </p:sp>
      <p:sp>
        <p:nvSpPr>
          <p:cNvPr id="786" name="Google Shape;786;p49"/>
          <p:cNvSpPr txBox="1"/>
          <p:nvPr>
            <p:ph idx="2" type="subTitle"/>
          </p:nvPr>
        </p:nvSpPr>
        <p:spPr>
          <a:xfrm>
            <a:off x="993500" y="1747138"/>
            <a:ext cx="1335600" cy="30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Direct</a:t>
            </a:r>
            <a:endParaRPr/>
          </a:p>
        </p:txBody>
      </p:sp>
      <p:sp>
        <p:nvSpPr>
          <p:cNvPr id="787" name="Google Shape;787;p49"/>
          <p:cNvSpPr txBox="1"/>
          <p:nvPr>
            <p:ph idx="3" type="subTitle"/>
          </p:nvPr>
        </p:nvSpPr>
        <p:spPr>
          <a:xfrm>
            <a:off x="2929575" y="1747138"/>
            <a:ext cx="1335600" cy="30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Indirect</a:t>
            </a:r>
            <a:endParaRPr/>
          </a:p>
        </p:txBody>
      </p:sp>
      <p:sp>
        <p:nvSpPr>
          <p:cNvPr id="788" name="Google Shape;788;p49"/>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Four Types of Service</a:t>
            </a:r>
            <a:endParaRPr/>
          </a:p>
        </p:txBody>
      </p:sp>
      <p:sp>
        <p:nvSpPr>
          <p:cNvPr id="789" name="Google Shape;789;p49"/>
          <p:cNvSpPr txBox="1"/>
          <p:nvPr>
            <p:ph idx="5" type="subTitle"/>
          </p:nvPr>
        </p:nvSpPr>
        <p:spPr>
          <a:xfrm>
            <a:off x="904112" y="2000138"/>
            <a:ext cx="15408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050">
                <a:solidFill>
                  <a:schemeClr val="dk1"/>
                </a:solidFill>
                <a:latin typeface="Arial"/>
                <a:ea typeface="Arial"/>
                <a:cs typeface="Arial"/>
                <a:sym typeface="Arial"/>
              </a:rPr>
              <a:t>Interaction that involves people, the environment or animals. </a:t>
            </a:r>
            <a:endParaRPr b="1" sz="1050">
              <a:solidFill>
                <a:schemeClr val="dk1"/>
              </a:solidFill>
              <a:latin typeface="Arial"/>
              <a:ea typeface="Arial"/>
              <a:cs typeface="Arial"/>
              <a:sym typeface="Arial"/>
            </a:endParaRPr>
          </a:p>
          <a:p>
            <a:pPr indent="0" lvl="0" marL="0" rtl="0" algn="ctr">
              <a:spcBef>
                <a:spcPts val="0"/>
              </a:spcBef>
              <a:spcAft>
                <a:spcPts val="0"/>
              </a:spcAft>
              <a:buNone/>
            </a:pPr>
            <a:r>
              <a:t/>
            </a:r>
            <a:endParaRPr b="1" sz="1050">
              <a:solidFill>
                <a:schemeClr val="dk1"/>
              </a:solidFill>
              <a:latin typeface="Arial"/>
              <a:ea typeface="Arial"/>
              <a:cs typeface="Arial"/>
              <a:sym typeface="Arial"/>
            </a:endParaRPr>
          </a:p>
          <a:p>
            <a:pPr indent="0" lvl="0" marL="0" rtl="0" algn="ctr">
              <a:spcBef>
                <a:spcPts val="0"/>
              </a:spcBef>
              <a:spcAft>
                <a:spcPts val="0"/>
              </a:spcAft>
              <a:buNone/>
            </a:pPr>
            <a:r>
              <a:rPr b="1" lang="en" sz="1050">
                <a:solidFill>
                  <a:schemeClr val="dk1"/>
                </a:solidFill>
                <a:latin typeface="Arial"/>
                <a:ea typeface="Arial"/>
                <a:cs typeface="Arial"/>
                <a:sym typeface="Arial"/>
              </a:rPr>
              <a:t>Examples include one-on-one tutoring, developing a garden, or teaching dogs behaviors to prepare them for adoption.</a:t>
            </a:r>
            <a:endParaRPr b="1">
              <a:latin typeface="Arial"/>
              <a:ea typeface="Arial"/>
              <a:cs typeface="Arial"/>
              <a:sym typeface="Arial"/>
            </a:endParaRPr>
          </a:p>
        </p:txBody>
      </p:sp>
      <p:sp>
        <p:nvSpPr>
          <p:cNvPr id="790" name="Google Shape;790;p49"/>
          <p:cNvSpPr txBox="1"/>
          <p:nvPr>
            <p:ph idx="6" type="subTitle"/>
          </p:nvPr>
        </p:nvSpPr>
        <p:spPr>
          <a:xfrm>
            <a:off x="4692688" y="2000150"/>
            <a:ext cx="17604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050">
                <a:solidFill>
                  <a:schemeClr val="dk1"/>
                </a:solidFill>
                <a:latin typeface="Arial"/>
                <a:ea typeface="Arial"/>
                <a:cs typeface="Arial"/>
                <a:sym typeface="Arial"/>
              </a:rPr>
              <a:t>Speak on behalf of a cause or concern to promote action on an issue of public interest. </a:t>
            </a:r>
            <a:endParaRPr b="1" sz="1050">
              <a:solidFill>
                <a:schemeClr val="dk1"/>
              </a:solidFill>
              <a:latin typeface="Arial"/>
              <a:ea typeface="Arial"/>
              <a:cs typeface="Arial"/>
              <a:sym typeface="Arial"/>
            </a:endParaRPr>
          </a:p>
          <a:p>
            <a:pPr indent="0" lvl="0" marL="0" rtl="0" algn="ctr">
              <a:spcBef>
                <a:spcPts val="0"/>
              </a:spcBef>
              <a:spcAft>
                <a:spcPts val="0"/>
              </a:spcAft>
              <a:buNone/>
            </a:pPr>
            <a:r>
              <a:rPr b="1" lang="en" sz="1050">
                <a:solidFill>
                  <a:schemeClr val="dk1"/>
                </a:solidFill>
                <a:latin typeface="Arial"/>
                <a:ea typeface="Arial"/>
                <a:cs typeface="Arial"/>
                <a:sym typeface="Arial"/>
              </a:rPr>
              <a:t>Examples include initiating an awareness campaign on hunger in the community, performing a play on replacing bullying with respect, or creating a video on sustainable water solutions.</a:t>
            </a:r>
            <a:endParaRPr b="1">
              <a:latin typeface="Arial"/>
              <a:ea typeface="Arial"/>
              <a:cs typeface="Arial"/>
              <a:sym typeface="Arial"/>
            </a:endParaRPr>
          </a:p>
        </p:txBody>
      </p:sp>
      <p:sp>
        <p:nvSpPr>
          <p:cNvPr id="791" name="Google Shape;791;p49"/>
          <p:cNvSpPr txBox="1"/>
          <p:nvPr>
            <p:ph idx="7" type="subTitle"/>
          </p:nvPr>
        </p:nvSpPr>
        <p:spPr>
          <a:xfrm>
            <a:off x="6550000" y="2000150"/>
            <a:ext cx="17604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050">
                <a:solidFill>
                  <a:schemeClr val="dk1"/>
                </a:solidFill>
                <a:latin typeface="Arial"/>
                <a:ea typeface="Arial"/>
                <a:cs typeface="Arial"/>
                <a:sym typeface="Arial"/>
              </a:rPr>
              <a:t>Collect information, analyze data and report on a topic of importance to influence policy or practice. </a:t>
            </a:r>
            <a:endParaRPr b="1" sz="1050">
              <a:solidFill>
                <a:schemeClr val="dk1"/>
              </a:solidFill>
              <a:latin typeface="Arial"/>
              <a:ea typeface="Arial"/>
              <a:cs typeface="Arial"/>
              <a:sym typeface="Arial"/>
            </a:endParaRPr>
          </a:p>
          <a:p>
            <a:pPr indent="0" lvl="0" marL="0" rtl="0" algn="ctr">
              <a:spcBef>
                <a:spcPts val="0"/>
              </a:spcBef>
              <a:spcAft>
                <a:spcPts val="1600"/>
              </a:spcAft>
              <a:buNone/>
            </a:pPr>
            <a:r>
              <a:rPr b="1" lang="en" sz="1050">
                <a:solidFill>
                  <a:schemeClr val="dk1"/>
                </a:solidFill>
                <a:latin typeface="Arial"/>
                <a:ea typeface="Arial"/>
                <a:cs typeface="Arial"/>
                <a:sym typeface="Arial"/>
              </a:rPr>
              <a:t>Examples include conducting environmental surveys, contributing to a study of animal migration patterns, or compiling the most effective means to reduce litter in public spaces.</a:t>
            </a:r>
            <a:endParaRPr b="1">
              <a:latin typeface="Arial"/>
              <a:ea typeface="Arial"/>
              <a:cs typeface="Arial"/>
              <a:sym typeface="Arial"/>
            </a:endParaRPr>
          </a:p>
        </p:txBody>
      </p:sp>
      <p:sp>
        <p:nvSpPr>
          <p:cNvPr id="792" name="Google Shape;792;p49"/>
          <p:cNvSpPr txBox="1"/>
          <p:nvPr>
            <p:ph idx="8" type="subTitle"/>
          </p:nvPr>
        </p:nvSpPr>
        <p:spPr>
          <a:xfrm>
            <a:off x="2747050" y="2000150"/>
            <a:ext cx="16899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050">
                <a:solidFill>
                  <a:schemeClr val="dk1"/>
                </a:solidFill>
                <a:latin typeface="Arial"/>
                <a:ea typeface="Arial"/>
                <a:cs typeface="Arial"/>
                <a:sym typeface="Arial"/>
              </a:rPr>
              <a:t>No direct interaction with recipients, but the student(s) have verified the benefit to community or environment. Examples include redesigning an organization’s website, writing original picture books to teach a language, or raising fish to restore a stream.</a:t>
            </a:r>
            <a:endParaRPr b="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2"/>
          <p:cNvSpPr txBox="1"/>
          <p:nvPr>
            <p:ph idx="1" type="body"/>
          </p:nvPr>
        </p:nvSpPr>
        <p:spPr>
          <a:xfrm>
            <a:off x="2649500" y="125750"/>
            <a:ext cx="6223800" cy="485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700">
                <a:solidFill>
                  <a:schemeClr val="dk1"/>
                </a:solidFill>
                <a:latin typeface="Arial"/>
                <a:ea typeface="Arial"/>
                <a:cs typeface="Arial"/>
                <a:sym typeface="Arial"/>
              </a:rPr>
              <a:t>Sinagua is an </a:t>
            </a:r>
            <a:endParaRPr sz="2700">
              <a:solidFill>
                <a:schemeClr val="dk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2700">
                <a:solidFill>
                  <a:schemeClr val="dk1"/>
                </a:solidFill>
                <a:latin typeface="Arial"/>
                <a:ea typeface="Arial"/>
                <a:cs typeface="Arial"/>
                <a:sym typeface="Arial"/>
              </a:rPr>
              <a:t>International Baccalaureate World School candidate school! </a:t>
            </a:r>
            <a:endParaRPr sz="27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8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Arial"/>
                <a:ea typeface="Arial"/>
                <a:cs typeface="Arial"/>
                <a:sym typeface="Arial"/>
              </a:rPr>
              <a:t>Sinagua began the IB journey four years ago and is well on the way to becoming authorized. This means that after our authorization visit in October, we will join thousands of prestigious IB schools worldwide. </a:t>
            </a:r>
            <a:endParaRPr sz="18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Arial"/>
                <a:ea typeface="Arial"/>
                <a:cs typeface="Arial"/>
                <a:sym typeface="Arial"/>
              </a:rPr>
              <a:t>IB schools share the philosophy of educating students to be successful members of an ever-changing global society. </a:t>
            </a:r>
            <a:endParaRPr sz="18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Arial"/>
                <a:ea typeface="Arial"/>
                <a:cs typeface="Arial"/>
                <a:sym typeface="Arial"/>
              </a:rPr>
              <a:t>In an IB Middle Years Programme (MYP), all students are provided with a framework of learning to become creative, critical and reflective thinkers. </a:t>
            </a:r>
            <a:endParaRPr sz="1800">
              <a:solidFill>
                <a:srgbClr val="595959"/>
              </a:solidFill>
              <a:latin typeface="Arial"/>
              <a:ea typeface="Arial"/>
              <a:cs typeface="Arial"/>
              <a:sym typeface="Arial"/>
            </a:endParaRPr>
          </a:p>
          <a:p>
            <a:pPr indent="0" lvl="0" marL="0" rtl="0" algn="l">
              <a:spcBef>
                <a:spcPts val="1200"/>
              </a:spcBef>
              <a:spcAft>
                <a:spcPts val="1600"/>
              </a:spcAft>
              <a:buNone/>
            </a:pPr>
            <a:r>
              <a:t/>
            </a:r>
            <a:endParaRPr/>
          </a:p>
        </p:txBody>
      </p:sp>
      <p:grpSp>
        <p:nvGrpSpPr>
          <p:cNvPr id="469" name="Google Shape;469;p32"/>
          <p:cNvGrpSpPr/>
          <p:nvPr/>
        </p:nvGrpSpPr>
        <p:grpSpPr>
          <a:xfrm>
            <a:off x="-123348" y="1053965"/>
            <a:ext cx="2704820" cy="3547317"/>
            <a:chOff x="-24250" y="1223249"/>
            <a:chExt cx="2394494" cy="3140053"/>
          </a:xfrm>
        </p:grpSpPr>
        <p:sp>
          <p:nvSpPr>
            <p:cNvPr id="470" name="Google Shape;470;p32"/>
            <p:cNvSpPr/>
            <p:nvPr/>
          </p:nvSpPr>
          <p:spPr>
            <a:xfrm>
              <a:off x="-24250" y="1223249"/>
              <a:ext cx="1035579" cy="1276702"/>
            </a:xfrm>
            <a:custGeom>
              <a:rect b="b" l="l" r="r" t="t"/>
              <a:pathLst>
                <a:path extrusionOk="0" h="3680" w="2985">
                  <a:moveTo>
                    <a:pt x="972" y="1"/>
                  </a:moveTo>
                  <a:cubicBezTo>
                    <a:pt x="947" y="1"/>
                    <a:pt x="921" y="13"/>
                    <a:pt x="901" y="42"/>
                  </a:cubicBezTo>
                  <a:cubicBezTo>
                    <a:pt x="653" y="362"/>
                    <a:pt x="501" y="710"/>
                    <a:pt x="601" y="1111"/>
                  </a:cubicBezTo>
                  <a:cubicBezTo>
                    <a:pt x="533" y="1101"/>
                    <a:pt x="477" y="1041"/>
                    <a:pt x="363" y="1041"/>
                  </a:cubicBezTo>
                  <a:cubicBezTo>
                    <a:pt x="281" y="1041"/>
                    <a:pt x="169" y="1073"/>
                    <a:pt x="1" y="1179"/>
                  </a:cubicBezTo>
                  <a:lnTo>
                    <a:pt x="1" y="3327"/>
                  </a:lnTo>
                  <a:cubicBezTo>
                    <a:pt x="269" y="3511"/>
                    <a:pt x="617" y="3643"/>
                    <a:pt x="1033" y="3679"/>
                  </a:cubicBezTo>
                  <a:cubicBezTo>
                    <a:pt x="1043" y="3679"/>
                    <a:pt x="1054" y="3679"/>
                    <a:pt x="1064" y="3679"/>
                  </a:cubicBezTo>
                  <a:cubicBezTo>
                    <a:pt x="1405" y="3679"/>
                    <a:pt x="1554" y="3440"/>
                    <a:pt x="1639" y="3440"/>
                  </a:cubicBezTo>
                  <a:cubicBezTo>
                    <a:pt x="1644" y="3440"/>
                    <a:pt x="1648" y="3441"/>
                    <a:pt x="1653" y="3443"/>
                  </a:cubicBezTo>
                  <a:cubicBezTo>
                    <a:pt x="1762" y="3479"/>
                    <a:pt x="1865" y="3495"/>
                    <a:pt x="1961" y="3495"/>
                  </a:cubicBezTo>
                  <a:cubicBezTo>
                    <a:pt x="2578" y="3495"/>
                    <a:pt x="2905" y="2812"/>
                    <a:pt x="2933" y="2279"/>
                  </a:cubicBezTo>
                  <a:cubicBezTo>
                    <a:pt x="2984" y="1546"/>
                    <a:pt x="2521" y="672"/>
                    <a:pt x="1723" y="672"/>
                  </a:cubicBezTo>
                  <a:cubicBezTo>
                    <a:pt x="1465" y="672"/>
                    <a:pt x="1173" y="763"/>
                    <a:pt x="853" y="979"/>
                  </a:cubicBezTo>
                  <a:cubicBezTo>
                    <a:pt x="785" y="694"/>
                    <a:pt x="901" y="394"/>
                    <a:pt x="1053" y="126"/>
                  </a:cubicBezTo>
                  <a:cubicBezTo>
                    <a:pt x="1086" y="67"/>
                    <a:pt x="1031" y="1"/>
                    <a:pt x="972"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2"/>
            <p:cNvSpPr/>
            <p:nvPr/>
          </p:nvSpPr>
          <p:spPr>
            <a:xfrm>
              <a:off x="670300" y="1652400"/>
              <a:ext cx="202259" cy="320216"/>
            </a:xfrm>
            <a:custGeom>
              <a:rect b="b" l="l" r="r" t="t"/>
              <a:pathLst>
                <a:path extrusionOk="0" h="923" w="583">
                  <a:moveTo>
                    <a:pt x="164" y="0"/>
                  </a:moveTo>
                  <a:cubicBezTo>
                    <a:pt x="77" y="0"/>
                    <a:pt x="1" y="101"/>
                    <a:pt x="15" y="190"/>
                  </a:cubicBezTo>
                  <a:cubicBezTo>
                    <a:pt x="51" y="342"/>
                    <a:pt x="67" y="458"/>
                    <a:pt x="67" y="606"/>
                  </a:cubicBezTo>
                  <a:cubicBezTo>
                    <a:pt x="80" y="754"/>
                    <a:pt x="157" y="922"/>
                    <a:pt x="291" y="922"/>
                  </a:cubicBezTo>
                  <a:cubicBezTo>
                    <a:pt x="324" y="922"/>
                    <a:pt x="360" y="912"/>
                    <a:pt x="399" y="890"/>
                  </a:cubicBezTo>
                  <a:cubicBezTo>
                    <a:pt x="567" y="790"/>
                    <a:pt x="583" y="542"/>
                    <a:pt x="531" y="390"/>
                  </a:cubicBezTo>
                  <a:cubicBezTo>
                    <a:pt x="483" y="206"/>
                    <a:pt x="367" y="90"/>
                    <a:pt x="199" y="6"/>
                  </a:cubicBezTo>
                  <a:cubicBezTo>
                    <a:pt x="187" y="2"/>
                    <a:pt x="176" y="0"/>
                    <a:pt x="164" y="0"/>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611322" y="2019103"/>
              <a:ext cx="208503" cy="155772"/>
            </a:xfrm>
            <a:custGeom>
              <a:rect b="b" l="l" r="r" t="t"/>
              <a:pathLst>
                <a:path extrusionOk="0" h="449" w="601">
                  <a:moveTo>
                    <a:pt x="301" y="1"/>
                  </a:moveTo>
                  <a:cubicBezTo>
                    <a:pt x="1" y="1"/>
                    <a:pt x="1" y="449"/>
                    <a:pt x="301" y="449"/>
                  </a:cubicBezTo>
                  <a:cubicBezTo>
                    <a:pt x="601" y="449"/>
                    <a:pt x="601" y="1"/>
                    <a:pt x="301" y="1"/>
                  </a:cubicBezTo>
                  <a:close/>
                </a:path>
              </a:pathLst>
            </a:cu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103419" y="1956656"/>
              <a:ext cx="352825" cy="357685"/>
            </a:xfrm>
            <a:custGeom>
              <a:rect b="b" l="l" r="r" t="t"/>
              <a:pathLst>
                <a:path extrusionOk="0" h="1031" w="1017">
                  <a:moveTo>
                    <a:pt x="47" y="1"/>
                  </a:moveTo>
                  <a:cubicBezTo>
                    <a:pt x="41" y="1"/>
                    <a:pt x="33" y="5"/>
                    <a:pt x="33" y="13"/>
                  </a:cubicBezTo>
                  <a:cubicBezTo>
                    <a:pt x="1" y="281"/>
                    <a:pt x="117" y="513"/>
                    <a:pt x="317" y="697"/>
                  </a:cubicBezTo>
                  <a:cubicBezTo>
                    <a:pt x="457" y="856"/>
                    <a:pt x="720" y="1030"/>
                    <a:pt x="949" y="1030"/>
                  </a:cubicBezTo>
                  <a:cubicBezTo>
                    <a:pt x="961" y="1030"/>
                    <a:pt x="973" y="1030"/>
                    <a:pt x="985" y="1029"/>
                  </a:cubicBezTo>
                  <a:cubicBezTo>
                    <a:pt x="1001" y="1029"/>
                    <a:pt x="1017" y="997"/>
                    <a:pt x="985" y="981"/>
                  </a:cubicBezTo>
                  <a:cubicBezTo>
                    <a:pt x="565" y="849"/>
                    <a:pt x="17" y="529"/>
                    <a:pt x="49" y="13"/>
                  </a:cubicBezTo>
                  <a:cubicBezTo>
                    <a:pt x="57" y="5"/>
                    <a:pt x="53" y="1"/>
                    <a:pt x="47"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a:off x="519733" y="2302197"/>
              <a:ext cx="69732" cy="23938"/>
            </a:xfrm>
            <a:custGeom>
              <a:rect b="b" l="l" r="r" t="t"/>
              <a:pathLst>
                <a:path extrusionOk="0" h="69" w="201">
                  <a:moveTo>
                    <a:pt x="33" y="1"/>
                  </a:moveTo>
                  <a:cubicBezTo>
                    <a:pt x="1" y="1"/>
                    <a:pt x="1" y="53"/>
                    <a:pt x="33" y="53"/>
                  </a:cubicBezTo>
                  <a:cubicBezTo>
                    <a:pt x="65" y="69"/>
                    <a:pt x="85" y="69"/>
                    <a:pt x="117" y="69"/>
                  </a:cubicBezTo>
                  <a:cubicBezTo>
                    <a:pt x="133" y="69"/>
                    <a:pt x="165" y="69"/>
                    <a:pt x="185" y="53"/>
                  </a:cubicBezTo>
                  <a:cubicBezTo>
                    <a:pt x="201" y="53"/>
                    <a:pt x="201" y="17"/>
                    <a:pt x="185" y="1"/>
                  </a:cubicBezTo>
                  <a:close/>
                </a:path>
              </a:pathLst>
            </a:custGeom>
            <a:solidFill>
              <a:srgbClr val="2632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
            <p:cNvSpPr/>
            <p:nvPr/>
          </p:nvSpPr>
          <p:spPr>
            <a:xfrm>
              <a:off x="10443" y="2305319"/>
              <a:ext cx="2041668" cy="694901"/>
            </a:xfrm>
            <a:custGeom>
              <a:rect b="b" l="l" r="r" t="t"/>
              <a:pathLst>
                <a:path extrusionOk="0" h="2003" w="5885">
                  <a:moveTo>
                    <a:pt x="5435" y="0"/>
                  </a:moveTo>
                  <a:cubicBezTo>
                    <a:pt x="5343" y="0"/>
                    <a:pt x="5234" y="60"/>
                    <a:pt x="5133" y="60"/>
                  </a:cubicBezTo>
                  <a:lnTo>
                    <a:pt x="1" y="60"/>
                  </a:lnTo>
                  <a:lnTo>
                    <a:pt x="1" y="1960"/>
                  </a:lnTo>
                  <a:lnTo>
                    <a:pt x="5133" y="1960"/>
                  </a:lnTo>
                  <a:cubicBezTo>
                    <a:pt x="5241" y="1960"/>
                    <a:pt x="5339" y="2002"/>
                    <a:pt x="5429" y="2002"/>
                  </a:cubicBezTo>
                  <a:cubicBezTo>
                    <a:pt x="5465" y="2002"/>
                    <a:pt x="5500" y="1995"/>
                    <a:pt x="5533" y="1976"/>
                  </a:cubicBezTo>
                  <a:cubicBezTo>
                    <a:pt x="5785" y="1844"/>
                    <a:pt x="5885" y="1460"/>
                    <a:pt x="5885" y="1160"/>
                  </a:cubicBezTo>
                  <a:lnTo>
                    <a:pt x="5885" y="876"/>
                  </a:lnTo>
                  <a:cubicBezTo>
                    <a:pt x="5885" y="544"/>
                    <a:pt x="5769" y="124"/>
                    <a:pt x="5485" y="8"/>
                  </a:cubicBezTo>
                  <a:cubicBezTo>
                    <a:pt x="5469" y="2"/>
                    <a:pt x="5452" y="0"/>
                    <a:pt x="5435" y="0"/>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10443" y="2429866"/>
              <a:ext cx="1822410" cy="445805"/>
            </a:xfrm>
            <a:custGeom>
              <a:rect b="b" l="l" r="r" t="t"/>
              <a:pathLst>
                <a:path extrusionOk="0" h="1285" w="5253">
                  <a:moveTo>
                    <a:pt x="1" y="1"/>
                  </a:moveTo>
                  <a:lnTo>
                    <a:pt x="1" y="1285"/>
                  </a:lnTo>
                  <a:lnTo>
                    <a:pt x="5253" y="1285"/>
                  </a:lnTo>
                  <a:lnTo>
                    <a:pt x="5253" y="1"/>
                  </a:ln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a:off x="1779775" y="2411826"/>
              <a:ext cx="173811" cy="486049"/>
            </a:xfrm>
            <a:custGeom>
              <a:rect b="b" l="l" r="r" t="t"/>
              <a:pathLst>
                <a:path extrusionOk="0" h="1401" w="501">
                  <a:moveTo>
                    <a:pt x="233" y="1"/>
                  </a:moveTo>
                  <a:cubicBezTo>
                    <a:pt x="169" y="1"/>
                    <a:pt x="33" y="1"/>
                    <a:pt x="1" y="53"/>
                  </a:cubicBezTo>
                  <a:cubicBezTo>
                    <a:pt x="201" y="53"/>
                    <a:pt x="217" y="1337"/>
                    <a:pt x="1" y="1337"/>
                  </a:cubicBezTo>
                  <a:cubicBezTo>
                    <a:pt x="17" y="1385"/>
                    <a:pt x="169" y="1401"/>
                    <a:pt x="233" y="1401"/>
                  </a:cubicBezTo>
                  <a:lnTo>
                    <a:pt x="285" y="1401"/>
                  </a:lnTo>
                  <a:cubicBezTo>
                    <a:pt x="353" y="1401"/>
                    <a:pt x="385" y="1369"/>
                    <a:pt x="433" y="1285"/>
                  </a:cubicBezTo>
                  <a:cubicBezTo>
                    <a:pt x="485" y="1169"/>
                    <a:pt x="501" y="237"/>
                    <a:pt x="433" y="137"/>
                  </a:cubicBezTo>
                  <a:cubicBezTo>
                    <a:pt x="401" y="37"/>
                    <a:pt x="353" y="1"/>
                    <a:pt x="285" y="1"/>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10443" y="2533945"/>
              <a:ext cx="1654497" cy="347"/>
            </a:xfrm>
            <a:custGeom>
              <a:rect b="b" l="l" r="r" t="t"/>
              <a:pathLst>
                <a:path extrusionOk="0" fill="none" h="1" w="4769">
                  <a:moveTo>
                    <a:pt x="1" y="1"/>
                  </a:moveTo>
                  <a:lnTo>
                    <a:pt x="4769"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10443" y="2712960"/>
              <a:ext cx="1654497" cy="347"/>
            </a:xfrm>
            <a:custGeom>
              <a:rect b="b" l="l" r="r" t="t"/>
              <a:pathLst>
                <a:path extrusionOk="0" fill="none" h="1" w="4769">
                  <a:moveTo>
                    <a:pt x="1" y="1"/>
                  </a:moveTo>
                  <a:lnTo>
                    <a:pt x="4769"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p:nvPr/>
          </p:nvSpPr>
          <p:spPr>
            <a:xfrm>
              <a:off x="10443" y="2632472"/>
              <a:ext cx="474944" cy="347"/>
            </a:xfrm>
            <a:custGeom>
              <a:rect b="b" l="l" r="r" t="t"/>
              <a:pathLst>
                <a:path extrusionOk="0" fill="none" h="1" w="1369">
                  <a:moveTo>
                    <a:pt x="1" y="1"/>
                  </a:moveTo>
                  <a:lnTo>
                    <a:pt x="1369"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589119" y="2632472"/>
              <a:ext cx="283440" cy="347"/>
            </a:xfrm>
            <a:custGeom>
              <a:rect b="b" l="l" r="r" t="t"/>
              <a:pathLst>
                <a:path extrusionOk="0" fill="none" h="1" w="817">
                  <a:moveTo>
                    <a:pt x="1" y="1"/>
                  </a:moveTo>
                  <a:lnTo>
                    <a:pt x="817"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2"/>
            <p:cNvSpPr/>
            <p:nvPr/>
          </p:nvSpPr>
          <p:spPr>
            <a:xfrm>
              <a:off x="10443" y="2793447"/>
              <a:ext cx="1185451" cy="347"/>
            </a:xfrm>
            <a:custGeom>
              <a:rect b="b" l="l" r="r" t="t"/>
              <a:pathLst>
                <a:path extrusionOk="0" fill="none" h="1" w="3417">
                  <a:moveTo>
                    <a:pt x="1" y="1"/>
                  </a:moveTo>
                  <a:lnTo>
                    <a:pt x="3417"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2"/>
            <p:cNvSpPr/>
            <p:nvPr/>
          </p:nvSpPr>
          <p:spPr>
            <a:xfrm>
              <a:off x="10443" y="2945055"/>
              <a:ext cx="1908448" cy="658126"/>
            </a:xfrm>
            <a:custGeom>
              <a:rect b="b" l="l" r="r" t="t"/>
              <a:pathLst>
                <a:path extrusionOk="0" h="1897" w="5501">
                  <a:moveTo>
                    <a:pt x="5060" y="1"/>
                  </a:moveTo>
                  <a:cubicBezTo>
                    <a:pt x="4980" y="1"/>
                    <a:pt x="4880" y="64"/>
                    <a:pt x="4801" y="64"/>
                  </a:cubicBezTo>
                  <a:lnTo>
                    <a:pt x="1" y="64"/>
                  </a:lnTo>
                  <a:lnTo>
                    <a:pt x="1" y="1848"/>
                  </a:lnTo>
                  <a:lnTo>
                    <a:pt x="4801" y="1848"/>
                  </a:lnTo>
                  <a:cubicBezTo>
                    <a:pt x="4902" y="1848"/>
                    <a:pt x="4996" y="1897"/>
                    <a:pt x="5086" y="1897"/>
                  </a:cubicBezTo>
                  <a:cubicBezTo>
                    <a:pt x="5114" y="1897"/>
                    <a:pt x="5142" y="1892"/>
                    <a:pt x="5169" y="1880"/>
                  </a:cubicBezTo>
                  <a:cubicBezTo>
                    <a:pt x="5401" y="1748"/>
                    <a:pt x="5501" y="1380"/>
                    <a:pt x="5501" y="1100"/>
                  </a:cubicBezTo>
                  <a:lnTo>
                    <a:pt x="5501" y="832"/>
                  </a:lnTo>
                  <a:cubicBezTo>
                    <a:pt x="5501" y="516"/>
                    <a:pt x="5401" y="132"/>
                    <a:pt x="5117" y="16"/>
                  </a:cubicBezTo>
                  <a:cubicBezTo>
                    <a:pt x="5100" y="5"/>
                    <a:pt x="5080" y="1"/>
                    <a:pt x="5060" y="1"/>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2"/>
            <p:cNvSpPr/>
            <p:nvPr/>
          </p:nvSpPr>
          <p:spPr>
            <a:xfrm>
              <a:off x="10443" y="3065439"/>
              <a:ext cx="1705843" cy="422214"/>
            </a:xfrm>
            <a:custGeom>
              <a:rect b="b" l="l" r="r" t="t"/>
              <a:pathLst>
                <a:path extrusionOk="0" h="1217" w="4917">
                  <a:moveTo>
                    <a:pt x="1" y="1"/>
                  </a:moveTo>
                  <a:lnTo>
                    <a:pt x="1" y="1217"/>
                  </a:lnTo>
                  <a:lnTo>
                    <a:pt x="4917" y="1217"/>
                  </a:lnTo>
                  <a:lnTo>
                    <a:pt x="4917" y="1"/>
                  </a:ln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2"/>
            <p:cNvSpPr/>
            <p:nvPr/>
          </p:nvSpPr>
          <p:spPr>
            <a:xfrm>
              <a:off x="1664595" y="3048786"/>
              <a:ext cx="161321" cy="456907"/>
            </a:xfrm>
            <a:custGeom>
              <a:rect b="b" l="l" r="r" t="t"/>
              <a:pathLst>
                <a:path extrusionOk="0" h="1317" w="465">
                  <a:moveTo>
                    <a:pt x="217" y="1"/>
                  </a:moveTo>
                  <a:cubicBezTo>
                    <a:pt x="149" y="1"/>
                    <a:pt x="33" y="1"/>
                    <a:pt x="1" y="49"/>
                  </a:cubicBezTo>
                  <a:cubicBezTo>
                    <a:pt x="185" y="49"/>
                    <a:pt x="201" y="1249"/>
                    <a:pt x="1" y="1265"/>
                  </a:cubicBezTo>
                  <a:cubicBezTo>
                    <a:pt x="17" y="1301"/>
                    <a:pt x="149" y="1317"/>
                    <a:pt x="217" y="1317"/>
                  </a:cubicBezTo>
                  <a:lnTo>
                    <a:pt x="249" y="1317"/>
                  </a:lnTo>
                  <a:cubicBezTo>
                    <a:pt x="333" y="1317"/>
                    <a:pt x="365" y="1281"/>
                    <a:pt x="401" y="1217"/>
                  </a:cubicBezTo>
                  <a:cubicBezTo>
                    <a:pt x="449" y="1101"/>
                    <a:pt x="465" y="217"/>
                    <a:pt x="401" y="133"/>
                  </a:cubicBezTo>
                  <a:cubicBezTo>
                    <a:pt x="365" y="17"/>
                    <a:pt x="333" y="1"/>
                    <a:pt x="249"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2"/>
            <p:cNvSpPr/>
            <p:nvPr/>
          </p:nvSpPr>
          <p:spPr>
            <a:xfrm>
              <a:off x="10443" y="3163967"/>
              <a:ext cx="1544868" cy="347"/>
            </a:xfrm>
            <a:custGeom>
              <a:rect b="b" l="l" r="r" t="t"/>
              <a:pathLst>
                <a:path extrusionOk="0" fill="none" h="1" w="4453">
                  <a:moveTo>
                    <a:pt x="1" y="1"/>
                  </a:moveTo>
                  <a:lnTo>
                    <a:pt x="4453"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2"/>
            <p:cNvSpPr/>
            <p:nvPr/>
          </p:nvSpPr>
          <p:spPr>
            <a:xfrm>
              <a:off x="10443" y="3331880"/>
              <a:ext cx="1544868" cy="347"/>
            </a:xfrm>
            <a:custGeom>
              <a:rect b="b" l="l" r="r" t="t"/>
              <a:pathLst>
                <a:path extrusionOk="0" fill="none" h="1" w="4453">
                  <a:moveTo>
                    <a:pt x="1" y="1"/>
                  </a:moveTo>
                  <a:lnTo>
                    <a:pt x="4453"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10443" y="3256943"/>
              <a:ext cx="445802" cy="347"/>
            </a:xfrm>
            <a:custGeom>
              <a:rect b="b" l="l" r="r" t="t"/>
              <a:pathLst>
                <a:path extrusionOk="0" fill="none" h="1" w="1285">
                  <a:moveTo>
                    <a:pt x="1" y="1"/>
                  </a:moveTo>
                  <a:lnTo>
                    <a:pt x="1285"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2"/>
            <p:cNvSpPr/>
            <p:nvPr/>
          </p:nvSpPr>
          <p:spPr>
            <a:xfrm>
              <a:off x="548875" y="3256943"/>
              <a:ext cx="265400" cy="347"/>
            </a:xfrm>
            <a:custGeom>
              <a:rect b="b" l="l" r="r" t="t"/>
              <a:pathLst>
                <a:path extrusionOk="0" fill="none" h="1" w="765">
                  <a:moveTo>
                    <a:pt x="1" y="1"/>
                  </a:moveTo>
                  <a:lnTo>
                    <a:pt x="765"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10443" y="3406816"/>
              <a:ext cx="1104964" cy="347"/>
            </a:xfrm>
            <a:custGeom>
              <a:rect b="b" l="l" r="r" t="t"/>
              <a:pathLst>
                <a:path extrusionOk="0" fill="none" h="1" w="3185">
                  <a:moveTo>
                    <a:pt x="1" y="1"/>
                  </a:moveTo>
                  <a:lnTo>
                    <a:pt x="3185" y="1"/>
                  </a:lnTo>
                </a:path>
              </a:pathLst>
            </a:custGeom>
            <a:noFill/>
            <a:ln cap="flat" cmpd="sng" w="8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
            <p:cNvSpPr/>
            <p:nvPr/>
          </p:nvSpPr>
          <p:spPr>
            <a:xfrm>
              <a:off x="10443" y="3549057"/>
              <a:ext cx="2359801" cy="814245"/>
            </a:xfrm>
            <a:custGeom>
              <a:rect b="b" l="l" r="r" t="t"/>
              <a:pathLst>
                <a:path extrusionOk="0" h="2347" w="6802">
                  <a:moveTo>
                    <a:pt x="6272" y="0"/>
                  </a:moveTo>
                  <a:cubicBezTo>
                    <a:pt x="6173" y="0"/>
                    <a:pt x="6036" y="75"/>
                    <a:pt x="5933" y="75"/>
                  </a:cubicBezTo>
                  <a:lnTo>
                    <a:pt x="1" y="75"/>
                  </a:lnTo>
                  <a:lnTo>
                    <a:pt x="1" y="2291"/>
                  </a:lnTo>
                  <a:lnTo>
                    <a:pt x="5933" y="2291"/>
                  </a:lnTo>
                  <a:cubicBezTo>
                    <a:pt x="6046" y="2291"/>
                    <a:pt x="6169" y="2347"/>
                    <a:pt x="6278" y="2347"/>
                  </a:cubicBezTo>
                  <a:cubicBezTo>
                    <a:pt x="6316" y="2347"/>
                    <a:pt x="6352" y="2340"/>
                    <a:pt x="6385" y="2323"/>
                  </a:cubicBezTo>
                  <a:cubicBezTo>
                    <a:pt x="6669" y="2159"/>
                    <a:pt x="6801" y="1707"/>
                    <a:pt x="6801" y="1359"/>
                  </a:cubicBezTo>
                  <a:lnTo>
                    <a:pt x="6801" y="1023"/>
                  </a:lnTo>
                  <a:cubicBezTo>
                    <a:pt x="6801" y="623"/>
                    <a:pt x="6669" y="159"/>
                    <a:pt x="6317" y="7"/>
                  </a:cubicBezTo>
                  <a:cubicBezTo>
                    <a:pt x="6303" y="2"/>
                    <a:pt x="6288" y="0"/>
                    <a:pt x="6272" y="0"/>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2"/>
            <p:cNvSpPr/>
            <p:nvPr/>
          </p:nvSpPr>
          <p:spPr>
            <a:xfrm>
              <a:off x="10443" y="3695461"/>
              <a:ext cx="2105850" cy="520742"/>
            </a:xfrm>
            <a:custGeom>
              <a:rect b="b" l="l" r="r" t="t"/>
              <a:pathLst>
                <a:path extrusionOk="0" h="1501" w="6070">
                  <a:moveTo>
                    <a:pt x="1" y="1"/>
                  </a:moveTo>
                  <a:lnTo>
                    <a:pt x="1" y="1501"/>
                  </a:lnTo>
                  <a:lnTo>
                    <a:pt x="6069" y="1501"/>
                  </a:lnTo>
                  <a:lnTo>
                    <a:pt x="6069" y="1"/>
                  </a:ln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2052113" y="3678808"/>
              <a:ext cx="202953" cy="566537"/>
            </a:xfrm>
            <a:custGeom>
              <a:rect b="b" l="l" r="r" t="t"/>
              <a:pathLst>
                <a:path extrusionOk="0" h="1633" w="585">
                  <a:moveTo>
                    <a:pt x="284" y="1"/>
                  </a:moveTo>
                  <a:cubicBezTo>
                    <a:pt x="200" y="1"/>
                    <a:pt x="48" y="1"/>
                    <a:pt x="0" y="49"/>
                  </a:cubicBezTo>
                  <a:cubicBezTo>
                    <a:pt x="216" y="49"/>
                    <a:pt x="248" y="1549"/>
                    <a:pt x="0" y="1549"/>
                  </a:cubicBezTo>
                  <a:cubicBezTo>
                    <a:pt x="32" y="1601"/>
                    <a:pt x="200" y="1633"/>
                    <a:pt x="284" y="1633"/>
                  </a:cubicBezTo>
                  <a:lnTo>
                    <a:pt x="316" y="1633"/>
                  </a:lnTo>
                  <a:cubicBezTo>
                    <a:pt x="400" y="1633"/>
                    <a:pt x="448" y="1585"/>
                    <a:pt x="500" y="1485"/>
                  </a:cubicBezTo>
                  <a:cubicBezTo>
                    <a:pt x="548" y="1365"/>
                    <a:pt x="584" y="265"/>
                    <a:pt x="500" y="149"/>
                  </a:cubicBezTo>
                  <a:cubicBezTo>
                    <a:pt x="448" y="33"/>
                    <a:pt x="400" y="1"/>
                    <a:pt x="3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10443" y="3817580"/>
              <a:ext cx="1908448" cy="347"/>
            </a:xfrm>
            <a:custGeom>
              <a:rect b="b" l="l" r="r" t="t"/>
              <a:pathLst>
                <a:path extrusionOk="0" fill="none" h="1" w="5501">
                  <a:moveTo>
                    <a:pt x="1" y="1"/>
                  </a:moveTo>
                  <a:lnTo>
                    <a:pt x="5501"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10443" y="4025737"/>
              <a:ext cx="1908448" cy="347"/>
            </a:xfrm>
            <a:custGeom>
              <a:rect b="b" l="l" r="r" t="t"/>
              <a:pathLst>
                <a:path extrusionOk="0" fill="none" h="1" w="5501">
                  <a:moveTo>
                    <a:pt x="1" y="1"/>
                  </a:moveTo>
                  <a:lnTo>
                    <a:pt x="5501"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10443" y="3932760"/>
              <a:ext cx="549880" cy="347"/>
            </a:xfrm>
            <a:custGeom>
              <a:rect b="b" l="l" r="r" t="t"/>
              <a:pathLst>
                <a:path extrusionOk="0" fill="none" h="1" w="1585">
                  <a:moveTo>
                    <a:pt x="1" y="1"/>
                  </a:moveTo>
                  <a:lnTo>
                    <a:pt x="1585"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675157" y="3932760"/>
              <a:ext cx="330622" cy="347"/>
            </a:xfrm>
            <a:custGeom>
              <a:rect b="b" l="l" r="r" t="t"/>
              <a:pathLst>
                <a:path extrusionOk="0" fill="none" h="1" w="953">
                  <a:moveTo>
                    <a:pt x="1" y="1"/>
                  </a:moveTo>
                  <a:lnTo>
                    <a:pt x="953"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10443" y="4117326"/>
              <a:ext cx="1364466" cy="347"/>
            </a:xfrm>
            <a:custGeom>
              <a:rect b="b" l="l" r="r" t="t"/>
              <a:pathLst>
                <a:path extrusionOk="0" fill="none" h="1" w="3933">
                  <a:moveTo>
                    <a:pt x="1" y="1"/>
                  </a:moveTo>
                  <a:lnTo>
                    <a:pt x="3933" y="1"/>
                  </a:lnTo>
                </a:path>
              </a:pathLst>
            </a:custGeom>
            <a:noFill/>
            <a:ln cap="flat" cmpd="sng" w="1300">
              <a:solidFill>
                <a:srgbClr val="D6D5D8"/>
              </a:solidFill>
              <a:prstDash val="solid"/>
              <a:miter lim="4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grpSp>
        <p:nvGrpSpPr>
          <p:cNvPr id="797" name="Google Shape;797;p50"/>
          <p:cNvGrpSpPr/>
          <p:nvPr/>
        </p:nvGrpSpPr>
        <p:grpSpPr>
          <a:xfrm>
            <a:off x="130325" y="1379713"/>
            <a:ext cx="1431401" cy="1961126"/>
            <a:chOff x="4097875" y="1244350"/>
            <a:chExt cx="1431401" cy="1961126"/>
          </a:xfrm>
        </p:grpSpPr>
        <p:sp>
          <p:nvSpPr>
            <p:cNvPr id="798" name="Google Shape;798;p50"/>
            <p:cNvSpPr/>
            <p:nvPr/>
          </p:nvSpPr>
          <p:spPr>
            <a:xfrm>
              <a:off x="4474840" y="1482342"/>
              <a:ext cx="839008" cy="569679"/>
            </a:xfrm>
            <a:custGeom>
              <a:rect b="b" l="l" r="r" t="t"/>
              <a:pathLst>
                <a:path extrusionOk="0" h="3636" w="5355">
                  <a:moveTo>
                    <a:pt x="1" y="55"/>
                  </a:moveTo>
                  <a:cubicBezTo>
                    <a:pt x="1" y="117"/>
                    <a:pt x="83" y="172"/>
                    <a:pt x="110" y="227"/>
                  </a:cubicBezTo>
                  <a:cubicBezTo>
                    <a:pt x="310" y="488"/>
                    <a:pt x="482" y="832"/>
                    <a:pt x="626" y="1203"/>
                  </a:cubicBezTo>
                  <a:cubicBezTo>
                    <a:pt x="715" y="1347"/>
                    <a:pt x="770" y="1492"/>
                    <a:pt x="798" y="1629"/>
                  </a:cubicBezTo>
                  <a:cubicBezTo>
                    <a:pt x="1341" y="1890"/>
                    <a:pt x="1829" y="2206"/>
                    <a:pt x="2317" y="2577"/>
                  </a:cubicBezTo>
                  <a:cubicBezTo>
                    <a:pt x="2461" y="2694"/>
                    <a:pt x="2633" y="2804"/>
                    <a:pt x="2805" y="2894"/>
                  </a:cubicBezTo>
                  <a:cubicBezTo>
                    <a:pt x="3492" y="3292"/>
                    <a:pt x="4207" y="3636"/>
                    <a:pt x="5183" y="3636"/>
                  </a:cubicBezTo>
                  <a:cubicBezTo>
                    <a:pt x="5238" y="3237"/>
                    <a:pt x="5327" y="2832"/>
                    <a:pt x="5355" y="2406"/>
                  </a:cubicBezTo>
                  <a:cubicBezTo>
                    <a:pt x="4523" y="2351"/>
                    <a:pt x="3891" y="2035"/>
                    <a:pt x="3265" y="1691"/>
                  </a:cubicBezTo>
                  <a:cubicBezTo>
                    <a:pt x="3059" y="1574"/>
                    <a:pt x="2860" y="1430"/>
                    <a:pt x="2660" y="1320"/>
                  </a:cubicBezTo>
                  <a:cubicBezTo>
                    <a:pt x="2289" y="1059"/>
                    <a:pt x="1918" y="770"/>
                    <a:pt x="1513" y="516"/>
                  </a:cubicBezTo>
                  <a:cubicBezTo>
                    <a:pt x="1086" y="227"/>
                    <a:pt x="626" y="0"/>
                    <a:pt x="1" y="55"/>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0"/>
            <p:cNvSpPr/>
            <p:nvPr/>
          </p:nvSpPr>
          <p:spPr>
            <a:xfrm>
              <a:off x="5268565" y="2043246"/>
              <a:ext cx="260711" cy="193027"/>
            </a:xfrm>
            <a:custGeom>
              <a:rect b="b" l="l" r="r" t="t"/>
              <a:pathLst>
                <a:path extrusionOk="0" h="1232" w="1664">
                  <a:moveTo>
                    <a:pt x="0" y="400"/>
                  </a:moveTo>
                  <a:cubicBezTo>
                    <a:pt x="89" y="599"/>
                    <a:pt x="172" y="860"/>
                    <a:pt x="289" y="1032"/>
                  </a:cubicBezTo>
                  <a:cubicBezTo>
                    <a:pt x="344" y="1087"/>
                    <a:pt x="433" y="1176"/>
                    <a:pt x="488" y="1204"/>
                  </a:cubicBezTo>
                  <a:cubicBezTo>
                    <a:pt x="570" y="1231"/>
                    <a:pt x="804" y="1231"/>
                    <a:pt x="948" y="1204"/>
                  </a:cubicBezTo>
                  <a:cubicBezTo>
                    <a:pt x="1148" y="1204"/>
                    <a:pt x="1320" y="1176"/>
                    <a:pt x="1464" y="1142"/>
                  </a:cubicBezTo>
                  <a:cubicBezTo>
                    <a:pt x="1546" y="1114"/>
                    <a:pt x="1663" y="1059"/>
                    <a:pt x="1663" y="1004"/>
                  </a:cubicBezTo>
                  <a:cubicBezTo>
                    <a:pt x="1663" y="915"/>
                    <a:pt x="1546" y="888"/>
                    <a:pt x="1491" y="860"/>
                  </a:cubicBezTo>
                  <a:cubicBezTo>
                    <a:pt x="1347" y="771"/>
                    <a:pt x="1230" y="743"/>
                    <a:pt x="1086" y="661"/>
                  </a:cubicBezTo>
                  <a:cubicBezTo>
                    <a:pt x="1031" y="626"/>
                    <a:pt x="948" y="599"/>
                    <a:pt x="887" y="544"/>
                  </a:cubicBezTo>
                  <a:cubicBezTo>
                    <a:pt x="832" y="455"/>
                    <a:pt x="715" y="173"/>
                    <a:pt x="660" y="1"/>
                  </a:cubicBezTo>
                  <a:cubicBezTo>
                    <a:pt x="461" y="145"/>
                    <a:pt x="227" y="255"/>
                    <a:pt x="0" y="400"/>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0"/>
            <p:cNvSpPr/>
            <p:nvPr/>
          </p:nvSpPr>
          <p:spPr>
            <a:xfrm>
              <a:off x="4514636" y="1608310"/>
              <a:ext cx="933798" cy="528787"/>
            </a:xfrm>
            <a:custGeom>
              <a:rect b="b" l="l" r="r" t="t"/>
              <a:pathLst>
                <a:path extrusionOk="0" h="3375" w="5960">
                  <a:moveTo>
                    <a:pt x="1" y="3265"/>
                  </a:moveTo>
                  <a:cubicBezTo>
                    <a:pt x="372" y="3320"/>
                    <a:pt x="777" y="3347"/>
                    <a:pt x="1176" y="3375"/>
                  </a:cubicBezTo>
                  <a:cubicBezTo>
                    <a:pt x="1231" y="2921"/>
                    <a:pt x="1348" y="2516"/>
                    <a:pt x="1575" y="2172"/>
                  </a:cubicBezTo>
                  <a:cubicBezTo>
                    <a:pt x="1808" y="1828"/>
                    <a:pt x="2235" y="1574"/>
                    <a:pt x="2778" y="1684"/>
                  </a:cubicBezTo>
                  <a:cubicBezTo>
                    <a:pt x="3183" y="1773"/>
                    <a:pt x="3527" y="2028"/>
                    <a:pt x="3809" y="2316"/>
                  </a:cubicBezTo>
                  <a:cubicBezTo>
                    <a:pt x="4097" y="2633"/>
                    <a:pt x="4352" y="2949"/>
                    <a:pt x="4613" y="3292"/>
                  </a:cubicBezTo>
                  <a:cubicBezTo>
                    <a:pt x="5073" y="3031"/>
                    <a:pt x="5527" y="2749"/>
                    <a:pt x="5960" y="2488"/>
                  </a:cubicBezTo>
                  <a:cubicBezTo>
                    <a:pt x="5273" y="1574"/>
                    <a:pt x="4441" y="715"/>
                    <a:pt x="3382" y="255"/>
                  </a:cubicBezTo>
                  <a:cubicBezTo>
                    <a:pt x="3011" y="110"/>
                    <a:pt x="2606" y="0"/>
                    <a:pt x="2118" y="55"/>
                  </a:cubicBezTo>
                  <a:cubicBezTo>
                    <a:pt x="1547" y="83"/>
                    <a:pt x="1087" y="371"/>
                    <a:pt x="777" y="653"/>
                  </a:cubicBezTo>
                  <a:cubicBezTo>
                    <a:pt x="461" y="942"/>
                    <a:pt x="228" y="1313"/>
                    <a:pt x="28" y="1657"/>
                  </a:cubicBezTo>
                  <a:cubicBezTo>
                    <a:pt x="90" y="1801"/>
                    <a:pt x="56" y="1918"/>
                    <a:pt x="56" y="2062"/>
                  </a:cubicBezTo>
                  <a:cubicBezTo>
                    <a:pt x="28" y="2433"/>
                    <a:pt x="28" y="2859"/>
                    <a:pt x="1" y="3265"/>
                  </a:cubicBezTo>
                  <a:close/>
                </a:path>
              </a:pathLst>
            </a:custGeom>
            <a:solidFill>
              <a:srgbClr val="76A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0"/>
            <p:cNvSpPr/>
            <p:nvPr/>
          </p:nvSpPr>
          <p:spPr>
            <a:xfrm>
              <a:off x="5084313" y="2935991"/>
              <a:ext cx="273716" cy="269485"/>
            </a:xfrm>
            <a:custGeom>
              <a:rect b="b" l="l" r="r" t="t"/>
              <a:pathLst>
                <a:path extrusionOk="0" h="1720" w="1747">
                  <a:moveTo>
                    <a:pt x="860" y="1"/>
                  </a:moveTo>
                  <a:lnTo>
                    <a:pt x="434" y="1"/>
                  </a:lnTo>
                  <a:cubicBezTo>
                    <a:pt x="289" y="1"/>
                    <a:pt x="90" y="28"/>
                    <a:pt x="28" y="145"/>
                  </a:cubicBezTo>
                  <a:cubicBezTo>
                    <a:pt x="1" y="200"/>
                    <a:pt x="1" y="427"/>
                    <a:pt x="28" y="516"/>
                  </a:cubicBezTo>
                  <a:cubicBezTo>
                    <a:pt x="63" y="915"/>
                    <a:pt x="118" y="1602"/>
                    <a:pt x="372" y="1692"/>
                  </a:cubicBezTo>
                  <a:cubicBezTo>
                    <a:pt x="489" y="1719"/>
                    <a:pt x="661" y="1719"/>
                    <a:pt x="832" y="1719"/>
                  </a:cubicBezTo>
                  <a:cubicBezTo>
                    <a:pt x="977" y="1719"/>
                    <a:pt x="1176" y="1719"/>
                    <a:pt x="1293" y="1692"/>
                  </a:cubicBezTo>
                  <a:cubicBezTo>
                    <a:pt x="1465" y="1664"/>
                    <a:pt x="1746" y="1602"/>
                    <a:pt x="1746" y="1458"/>
                  </a:cubicBezTo>
                  <a:cubicBezTo>
                    <a:pt x="1719" y="1375"/>
                    <a:pt x="1547" y="1286"/>
                    <a:pt x="1465" y="1231"/>
                  </a:cubicBezTo>
                  <a:cubicBezTo>
                    <a:pt x="1320" y="1114"/>
                    <a:pt x="1149" y="1059"/>
                    <a:pt x="1059" y="915"/>
                  </a:cubicBezTo>
                  <a:cubicBezTo>
                    <a:pt x="922" y="688"/>
                    <a:pt x="949" y="317"/>
                    <a:pt x="860" y="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0"/>
            <p:cNvSpPr/>
            <p:nvPr/>
          </p:nvSpPr>
          <p:spPr>
            <a:xfrm>
              <a:off x="4106492" y="2097142"/>
              <a:ext cx="1176178" cy="901522"/>
            </a:xfrm>
            <a:custGeom>
              <a:rect b="b" l="l" r="r" t="t"/>
              <a:pathLst>
                <a:path extrusionOk="0" h="5754" w="7507">
                  <a:moveTo>
                    <a:pt x="1" y="1"/>
                  </a:moveTo>
                  <a:cubicBezTo>
                    <a:pt x="28" y="970"/>
                    <a:pt x="461" y="1547"/>
                    <a:pt x="1032" y="1863"/>
                  </a:cubicBezTo>
                  <a:cubicBezTo>
                    <a:pt x="1348" y="2035"/>
                    <a:pt x="1719" y="2118"/>
                    <a:pt x="2118" y="2118"/>
                  </a:cubicBezTo>
                  <a:cubicBezTo>
                    <a:pt x="2489" y="2118"/>
                    <a:pt x="2949" y="2063"/>
                    <a:pt x="3410" y="2090"/>
                  </a:cubicBezTo>
                  <a:cubicBezTo>
                    <a:pt x="4242" y="2118"/>
                    <a:pt x="4812" y="2434"/>
                    <a:pt x="5128" y="3121"/>
                  </a:cubicBezTo>
                  <a:cubicBezTo>
                    <a:pt x="5444" y="3836"/>
                    <a:pt x="5499" y="4812"/>
                    <a:pt x="5671" y="5753"/>
                  </a:cubicBezTo>
                  <a:cubicBezTo>
                    <a:pt x="6269" y="5671"/>
                    <a:pt x="6874" y="5643"/>
                    <a:pt x="7472" y="5527"/>
                  </a:cubicBezTo>
                  <a:cubicBezTo>
                    <a:pt x="7506" y="5039"/>
                    <a:pt x="7506" y="4551"/>
                    <a:pt x="7472" y="4035"/>
                  </a:cubicBezTo>
                  <a:cubicBezTo>
                    <a:pt x="7390" y="2894"/>
                    <a:pt x="7046" y="1946"/>
                    <a:pt x="6530" y="1313"/>
                  </a:cubicBezTo>
                  <a:cubicBezTo>
                    <a:pt x="6015" y="715"/>
                    <a:pt x="5211" y="372"/>
                    <a:pt x="4379" y="200"/>
                  </a:cubicBezTo>
                  <a:cubicBezTo>
                    <a:pt x="4152" y="145"/>
                    <a:pt x="3925" y="111"/>
                    <a:pt x="3692" y="83"/>
                  </a:cubicBezTo>
                  <a:cubicBezTo>
                    <a:pt x="3465" y="83"/>
                    <a:pt x="1" y="1"/>
                    <a:pt x="1" y="1"/>
                  </a:cubicBezTo>
                  <a:close/>
                </a:path>
              </a:pathLst>
            </a:custGeom>
            <a:solidFill>
              <a:srgbClr val="82C8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0"/>
            <p:cNvSpPr/>
            <p:nvPr/>
          </p:nvSpPr>
          <p:spPr>
            <a:xfrm>
              <a:off x="4097875" y="1482342"/>
              <a:ext cx="524713" cy="632194"/>
            </a:xfrm>
            <a:custGeom>
              <a:rect b="b" l="l" r="r" t="t"/>
              <a:pathLst>
                <a:path extrusionOk="0" h="4035" w="3349">
                  <a:moveTo>
                    <a:pt x="56" y="3925"/>
                  </a:moveTo>
                  <a:cubicBezTo>
                    <a:pt x="1114" y="3925"/>
                    <a:pt x="2063" y="4035"/>
                    <a:pt x="3121" y="4007"/>
                  </a:cubicBezTo>
                  <a:cubicBezTo>
                    <a:pt x="3176" y="3292"/>
                    <a:pt x="3231" y="2433"/>
                    <a:pt x="3293" y="1691"/>
                  </a:cubicBezTo>
                  <a:cubicBezTo>
                    <a:pt x="3348" y="1175"/>
                    <a:pt x="3321" y="598"/>
                    <a:pt x="3004" y="289"/>
                  </a:cubicBezTo>
                  <a:cubicBezTo>
                    <a:pt x="2833" y="117"/>
                    <a:pt x="2544" y="0"/>
                    <a:pt x="2200" y="0"/>
                  </a:cubicBezTo>
                  <a:cubicBezTo>
                    <a:pt x="1719" y="28"/>
                    <a:pt x="1314" y="289"/>
                    <a:pt x="1059" y="543"/>
                  </a:cubicBezTo>
                  <a:cubicBezTo>
                    <a:pt x="771" y="804"/>
                    <a:pt x="599" y="1114"/>
                    <a:pt x="455" y="1457"/>
                  </a:cubicBezTo>
                  <a:cubicBezTo>
                    <a:pt x="111" y="2144"/>
                    <a:pt x="1" y="2976"/>
                    <a:pt x="56" y="3925"/>
                  </a:cubicBezTo>
                  <a:close/>
                </a:path>
              </a:pathLst>
            </a:custGeom>
            <a:solidFill>
              <a:srgbClr val="FBDF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0"/>
            <p:cNvSpPr/>
            <p:nvPr/>
          </p:nvSpPr>
          <p:spPr>
            <a:xfrm>
              <a:off x="4394151" y="1266911"/>
              <a:ext cx="205718" cy="287660"/>
            </a:xfrm>
            <a:custGeom>
              <a:rect b="b" l="l" r="r" t="t"/>
              <a:pathLst>
                <a:path extrusionOk="0" h="1836" w="1313">
                  <a:moveTo>
                    <a:pt x="199" y="1004"/>
                  </a:moveTo>
                  <a:cubicBezTo>
                    <a:pt x="199" y="1059"/>
                    <a:pt x="137" y="1403"/>
                    <a:pt x="137" y="1403"/>
                  </a:cubicBezTo>
                  <a:cubicBezTo>
                    <a:pt x="172" y="1492"/>
                    <a:pt x="309" y="1602"/>
                    <a:pt x="371" y="1664"/>
                  </a:cubicBezTo>
                  <a:cubicBezTo>
                    <a:pt x="454" y="1719"/>
                    <a:pt x="598" y="1836"/>
                    <a:pt x="687" y="1774"/>
                  </a:cubicBezTo>
                  <a:cubicBezTo>
                    <a:pt x="742" y="1746"/>
                    <a:pt x="825" y="1176"/>
                    <a:pt x="825" y="1176"/>
                  </a:cubicBezTo>
                  <a:cubicBezTo>
                    <a:pt x="1203" y="1320"/>
                    <a:pt x="1313" y="805"/>
                    <a:pt x="1230" y="461"/>
                  </a:cubicBezTo>
                  <a:cubicBezTo>
                    <a:pt x="1168" y="200"/>
                    <a:pt x="942" y="0"/>
                    <a:pt x="625" y="0"/>
                  </a:cubicBezTo>
                  <a:cubicBezTo>
                    <a:pt x="282" y="28"/>
                    <a:pt x="28" y="317"/>
                    <a:pt x="83" y="660"/>
                  </a:cubicBezTo>
                  <a:cubicBezTo>
                    <a:pt x="28" y="660"/>
                    <a:pt x="0" y="688"/>
                    <a:pt x="0" y="770"/>
                  </a:cubicBezTo>
                  <a:cubicBezTo>
                    <a:pt x="28" y="887"/>
                    <a:pt x="110" y="976"/>
                    <a:pt x="199" y="1004"/>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0"/>
            <p:cNvSpPr/>
            <p:nvPr/>
          </p:nvSpPr>
          <p:spPr>
            <a:xfrm>
              <a:off x="4326310" y="1244350"/>
              <a:ext cx="304894" cy="242380"/>
            </a:xfrm>
            <a:custGeom>
              <a:rect b="b" l="l" r="r" t="t"/>
              <a:pathLst>
                <a:path extrusionOk="0" h="1547" w="1946">
                  <a:moveTo>
                    <a:pt x="0" y="1320"/>
                  </a:moveTo>
                  <a:lnTo>
                    <a:pt x="605" y="1375"/>
                  </a:lnTo>
                  <a:lnTo>
                    <a:pt x="660" y="1086"/>
                  </a:lnTo>
                  <a:cubicBezTo>
                    <a:pt x="543" y="1086"/>
                    <a:pt x="399" y="976"/>
                    <a:pt x="461" y="859"/>
                  </a:cubicBezTo>
                  <a:cubicBezTo>
                    <a:pt x="887" y="804"/>
                    <a:pt x="1203" y="660"/>
                    <a:pt x="1402" y="433"/>
                  </a:cubicBezTo>
                  <a:cubicBezTo>
                    <a:pt x="1491" y="571"/>
                    <a:pt x="1546" y="742"/>
                    <a:pt x="1663" y="859"/>
                  </a:cubicBezTo>
                  <a:cubicBezTo>
                    <a:pt x="1601" y="1059"/>
                    <a:pt x="1546" y="1430"/>
                    <a:pt x="1258" y="1320"/>
                  </a:cubicBezTo>
                  <a:lnTo>
                    <a:pt x="1230" y="1464"/>
                  </a:lnTo>
                  <a:lnTo>
                    <a:pt x="1890" y="1547"/>
                  </a:lnTo>
                  <a:cubicBezTo>
                    <a:pt x="1945" y="1492"/>
                    <a:pt x="1890" y="1402"/>
                    <a:pt x="1890" y="1320"/>
                  </a:cubicBezTo>
                  <a:cubicBezTo>
                    <a:pt x="1918" y="1230"/>
                    <a:pt x="1945" y="1175"/>
                    <a:pt x="1945" y="1120"/>
                  </a:cubicBezTo>
                  <a:cubicBezTo>
                    <a:pt x="1945" y="976"/>
                    <a:pt x="1835" y="914"/>
                    <a:pt x="1835" y="777"/>
                  </a:cubicBezTo>
                  <a:cubicBezTo>
                    <a:pt x="1808" y="687"/>
                    <a:pt x="1863" y="571"/>
                    <a:pt x="1835" y="488"/>
                  </a:cubicBezTo>
                  <a:cubicBezTo>
                    <a:pt x="1808" y="289"/>
                    <a:pt x="1601" y="55"/>
                    <a:pt x="1347" y="172"/>
                  </a:cubicBezTo>
                  <a:cubicBezTo>
                    <a:pt x="1148" y="0"/>
                    <a:pt x="715" y="55"/>
                    <a:pt x="570" y="261"/>
                  </a:cubicBezTo>
                  <a:cubicBezTo>
                    <a:pt x="516" y="344"/>
                    <a:pt x="516" y="488"/>
                    <a:pt x="433" y="543"/>
                  </a:cubicBezTo>
                  <a:cubicBezTo>
                    <a:pt x="371" y="605"/>
                    <a:pt x="344" y="605"/>
                    <a:pt x="261" y="660"/>
                  </a:cubicBezTo>
                  <a:cubicBezTo>
                    <a:pt x="199" y="715"/>
                    <a:pt x="172" y="832"/>
                    <a:pt x="144" y="887"/>
                  </a:cubicBezTo>
                  <a:cubicBezTo>
                    <a:pt x="89" y="1059"/>
                    <a:pt x="0" y="1086"/>
                    <a:pt x="0" y="132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0"/>
            <p:cNvSpPr/>
            <p:nvPr/>
          </p:nvSpPr>
          <p:spPr>
            <a:xfrm>
              <a:off x="4483457" y="1432676"/>
              <a:ext cx="39953" cy="58441"/>
            </a:xfrm>
            <a:custGeom>
              <a:rect b="b" l="l" r="r" t="t"/>
              <a:pathLst>
                <a:path extrusionOk="0" h="373" w="255">
                  <a:moveTo>
                    <a:pt x="255" y="118"/>
                  </a:moveTo>
                  <a:cubicBezTo>
                    <a:pt x="145" y="90"/>
                    <a:pt x="55" y="1"/>
                    <a:pt x="55" y="1"/>
                  </a:cubicBezTo>
                  <a:cubicBezTo>
                    <a:pt x="0" y="228"/>
                    <a:pt x="227" y="372"/>
                    <a:pt x="227" y="372"/>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0"/>
            <p:cNvSpPr/>
            <p:nvPr/>
          </p:nvSpPr>
          <p:spPr>
            <a:xfrm>
              <a:off x="4474840" y="1477955"/>
              <a:ext cx="71288" cy="76615"/>
            </a:xfrm>
            <a:custGeom>
              <a:rect b="b" l="l" r="r" t="t"/>
              <a:pathLst>
                <a:path extrusionOk="0" h="489" w="455">
                  <a:moveTo>
                    <a:pt x="55" y="172"/>
                  </a:moveTo>
                  <a:cubicBezTo>
                    <a:pt x="1" y="255"/>
                    <a:pt x="172" y="489"/>
                    <a:pt x="200" y="489"/>
                  </a:cubicBezTo>
                  <a:cubicBezTo>
                    <a:pt x="227" y="489"/>
                    <a:pt x="344" y="317"/>
                    <a:pt x="399" y="255"/>
                  </a:cubicBezTo>
                  <a:cubicBezTo>
                    <a:pt x="427" y="227"/>
                    <a:pt x="454" y="172"/>
                    <a:pt x="454" y="145"/>
                  </a:cubicBezTo>
                  <a:cubicBezTo>
                    <a:pt x="427" y="111"/>
                    <a:pt x="372" y="56"/>
                    <a:pt x="344" y="28"/>
                  </a:cubicBezTo>
                  <a:cubicBezTo>
                    <a:pt x="310" y="1"/>
                    <a:pt x="282" y="28"/>
                    <a:pt x="255" y="28"/>
                  </a:cubicBezTo>
                  <a:cubicBezTo>
                    <a:pt x="227" y="56"/>
                    <a:pt x="83" y="145"/>
                    <a:pt x="55" y="17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0"/>
            <p:cNvSpPr/>
            <p:nvPr/>
          </p:nvSpPr>
          <p:spPr>
            <a:xfrm>
              <a:off x="4398381" y="1468241"/>
              <a:ext cx="93850" cy="90716"/>
            </a:xfrm>
            <a:custGeom>
              <a:rect b="b" l="l" r="r" t="t"/>
              <a:pathLst>
                <a:path extrusionOk="0" h="579" w="599">
                  <a:moveTo>
                    <a:pt x="516" y="234"/>
                  </a:moveTo>
                  <a:cubicBezTo>
                    <a:pt x="598" y="289"/>
                    <a:pt x="427" y="578"/>
                    <a:pt x="399" y="578"/>
                  </a:cubicBezTo>
                  <a:cubicBezTo>
                    <a:pt x="372" y="578"/>
                    <a:pt x="110" y="344"/>
                    <a:pt x="56" y="262"/>
                  </a:cubicBezTo>
                  <a:cubicBezTo>
                    <a:pt x="28" y="234"/>
                    <a:pt x="1" y="207"/>
                    <a:pt x="1" y="173"/>
                  </a:cubicBezTo>
                  <a:cubicBezTo>
                    <a:pt x="1" y="118"/>
                    <a:pt x="56" y="63"/>
                    <a:pt x="83" y="35"/>
                  </a:cubicBezTo>
                  <a:cubicBezTo>
                    <a:pt x="110" y="1"/>
                    <a:pt x="145" y="35"/>
                    <a:pt x="200" y="63"/>
                  </a:cubicBezTo>
                  <a:cubicBezTo>
                    <a:pt x="200" y="63"/>
                    <a:pt x="489" y="207"/>
                    <a:pt x="516" y="23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0"/>
            <p:cNvSpPr/>
            <p:nvPr/>
          </p:nvSpPr>
          <p:spPr>
            <a:xfrm>
              <a:off x="4456508" y="1509134"/>
              <a:ext cx="54054" cy="153074"/>
            </a:xfrm>
            <a:custGeom>
              <a:rect b="b" l="l" r="r" t="t"/>
              <a:pathLst>
                <a:path extrusionOk="0" h="977" w="345">
                  <a:moveTo>
                    <a:pt x="145" y="1"/>
                  </a:moveTo>
                  <a:cubicBezTo>
                    <a:pt x="145" y="1"/>
                    <a:pt x="83" y="118"/>
                    <a:pt x="83" y="145"/>
                  </a:cubicBezTo>
                  <a:cubicBezTo>
                    <a:pt x="83" y="145"/>
                    <a:pt x="118" y="173"/>
                    <a:pt x="145" y="200"/>
                  </a:cubicBezTo>
                  <a:cubicBezTo>
                    <a:pt x="145" y="200"/>
                    <a:pt x="1" y="661"/>
                    <a:pt x="28" y="716"/>
                  </a:cubicBezTo>
                  <a:cubicBezTo>
                    <a:pt x="28" y="743"/>
                    <a:pt x="118" y="915"/>
                    <a:pt x="172" y="977"/>
                  </a:cubicBezTo>
                  <a:lnTo>
                    <a:pt x="200" y="977"/>
                  </a:lnTo>
                  <a:cubicBezTo>
                    <a:pt x="227" y="915"/>
                    <a:pt x="344" y="716"/>
                    <a:pt x="344" y="716"/>
                  </a:cubicBezTo>
                  <a:cubicBezTo>
                    <a:pt x="344" y="661"/>
                    <a:pt x="200" y="200"/>
                    <a:pt x="200" y="173"/>
                  </a:cubicBezTo>
                  <a:lnTo>
                    <a:pt x="227" y="145"/>
                  </a:lnTo>
                  <a:cubicBezTo>
                    <a:pt x="227" y="118"/>
                    <a:pt x="172" y="1"/>
                    <a:pt x="172"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0"/>
            <p:cNvSpPr/>
            <p:nvPr/>
          </p:nvSpPr>
          <p:spPr>
            <a:xfrm>
              <a:off x="5129592" y="1414501"/>
              <a:ext cx="211201" cy="260711"/>
            </a:xfrm>
            <a:custGeom>
              <a:rect b="b" l="l" r="r" t="t"/>
              <a:pathLst>
                <a:path extrusionOk="0" h="1664" w="1348">
                  <a:moveTo>
                    <a:pt x="0" y="921"/>
                  </a:moveTo>
                  <a:cubicBezTo>
                    <a:pt x="227" y="1148"/>
                    <a:pt x="488" y="1409"/>
                    <a:pt x="688" y="1663"/>
                  </a:cubicBezTo>
                  <a:cubicBezTo>
                    <a:pt x="887" y="1492"/>
                    <a:pt x="1114" y="1292"/>
                    <a:pt x="1231" y="1065"/>
                  </a:cubicBezTo>
                  <a:cubicBezTo>
                    <a:pt x="1286" y="976"/>
                    <a:pt x="1348" y="894"/>
                    <a:pt x="1320" y="777"/>
                  </a:cubicBezTo>
                  <a:cubicBezTo>
                    <a:pt x="1258" y="749"/>
                    <a:pt x="1176" y="777"/>
                    <a:pt x="1086" y="777"/>
                  </a:cubicBezTo>
                  <a:cubicBezTo>
                    <a:pt x="1086" y="749"/>
                    <a:pt x="1114" y="577"/>
                    <a:pt x="1059" y="516"/>
                  </a:cubicBezTo>
                  <a:cubicBezTo>
                    <a:pt x="1031" y="488"/>
                    <a:pt x="942" y="516"/>
                    <a:pt x="914" y="516"/>
                  </a:cubicBezTo>
                  <a:cubicBezTo>
                    <a:pt x="887" y="461"/>
                    <a:pt x="914" y="344"/>
                    <a:pt x="860" y="289"/>
                  </a:cubicBezTo>
                  <a:cubicBezTo>
                    <a:pt x="770" y="261"/>
                    <a:pt x="715" y="316"/>
                    <a:pt x="660" y="344"/>
                  </a:cubicBezTo>
                  <a:cubicBezTo>
                    <a:pt x="633" y="261"/>
                    <a:pt x="660" y="117"/>
                    <a:pt x="598" y="117"/>
                  </a:cubicBezTo>
                  <a:cubicBezTo>
                    <a:pt x="461" y="62"/>
                    <a:pt x="317" y="433"/>
                    <a:pt x="255" y="461"/>
                  </a:cubicBezTo>
                  <a:cubicBezTo>
                    <a:pt x="289" y="289"/>
                    <a:pt x="227" y="89"/>
                    <a:pt x="117" y="0"/>
                  </a:cubicBezTo>
                  <a:cubicBezTo>
                    <a:pt x="28" y="0"/>
                    <a:pt x="28" y="117"/>
                    <a:pt x="28" y="206"/>
                  </a:cubicBezTo>
                  <a:cubicBezTo>
                    <a:pt x="28" y="433"/>
                    <a:pt x="55" y="749"/>
                    <a:pt x="0" y="92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0"/>
            <p:cNvSpPr/>
            <p:nvPr/>
          </p:nvSpPr>
          <p:spPr>
            <a:xfrm>
              <a:off x="4272413" y="1509134"/>
              <a:ext cx="983308" cy="470816"/>
            </a:xfrm>
            <a:custGeom>
              <a:rect b="b" l="l" r="r" t="t"/>
              <a:pathLst>
                <a:path extrusionOk="0" h="3005" w="6276">
                  <a:moveTo>
                    <a:pt x="6276" y="1087"/>
                  </a:moveTo>
                  <a:cubicBezTo>
                    <a:pt x="6014" y="805"/>
                    <a:pt x="5726" y="516"/>
                    <a:pt x="5471" y="228"/>
                  </a:cubicBezTo>
                  <a:cubicBezTo>
                    <a:pt x="5038" y="571"/>
                    <a:pt x="4640" y="943"/>
                    <a:pt x="4152" y="1231"/>
                  </a:cubicBezTo>
                  <a:cubicBezTo>
                    <a:pt x="3925" y="1376"/>
                    <a:pt x="3753" y="1520"/>
                    <a:pt x="3409" y="1520"/>
                  </a:cubicBezTo>
                  <a:cubicBezTo>
                    <a:pt x="3183" y="1547"/>
                    <a:pt x="2949" y="1458"/>
                    <a:pt x="2777" y="1348"/>
                  </a:cubicBezTo>
                  <a:cubicBezTo>
                    <a:pt x="2351" y="1114"/>
                    <a:pt x="1980" y="771"/>
                    <a:pt x="1636" y="427"/>
                  </a:cubicBezTo>
                  <a:cubicBezTo>
                    <a:pt x="1464" y="228"/>
                    <a:pt x="1258" y="1"/>
                    <a:pt x="887" y="28"/>
                  </a:cubicBezTo>
                  <a:cubicBezTo>
                    <a:pt x="317" y="28"/>
                    <a:pt x="0" y="661"/>
                    <a:pt x="344" y="1149"/>
                  </a:cubicBezTo>
                  <a:cubicBezTo>
                    <a:pt x="433" y="1259"/>
                    <a:pt x="543" y="1348"/>
                    <a:pt x="633" y="1458"/>
                  </a:cubicBezTo>
                  <a:cubicBezTo>
                    <a:pt x="949" y="1747"/>
                    <a:pt x="1293" y="2008"/>
                    <a:pt x="1636" y="2262"/>
                  </a:cubicBezTo>
                  <a:cubicBezTo>
                    <a:pt x="1835" y="2434"/>
                    <a:pt x="2062" y="2578"/>
                    <a:pt x="2351" y="2723"/>
                  </a:cubicBezTo>
                  <a:cubicBezTo>
                    <a:pt x="2667" y="2867"/>
                    <a:pt x="2976" y="3004"/>
                    <a:pt x="3437" y="2922"/>
                  </a:cubicBezTo>
                  <a:cubicBezTo>
                    <a:pt x="3781" y="2833"/>
                    <a:pt x="4042" y="2695"/>
                    <a:pt x="4296" y="2551"/>
                  </a:cubicBezTo>
                  <a:cubicBezTo>
                    <a:pt x="5073" y="2145"/>
                    <a:pt x="5698" y="1664"/>
                    <a:pt x="6276" y="1087"/>
                  </a:cubicBezTo>
                  <a:close/>
                </a:path>
              </a:pathLst>
            </a:custGeom>
            <a:solidFill>
              <a:srgbClr val="DEE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2" name="Google Shape;812;p50"/>
          <p:cNvSpPr txBox="1"/>
          <p:nvPr/>
        </p:nvSpPr>
        <p:spPr>
          <a:xfrm>
            <a:off x="1801800" y="1567575"/>
            <a:ext cx="7073100" cy="229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100">
                <a:solidFill>
                  <a:srgbClr val="595959"/>
                </a:solidFill>
              </a:rPr>
              <a:t>See- </a:t>
            </a:r>
            <a:r>
              <a:rPr lang="en" sz="1800">
                <a:solidFill>
                  <a:srgbClr val="595959"/>
                </a:solidFill>
              </a:rPr>
              <a:t>What did you see in the presentation that stands out to you?</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2100">
                <a:solidFill>
                  <a:srgbClr val="595959"/>
                </a:solidFill>
              </a:rPr>
              <a:t>Think-</a:t>
            </a:r>
            <a:r>
              <a:rPr b="1" lang="en" sz="2000">
                <a:solidFill>
                  <a:srgbClr val="595959"/>
                </a:solidFill>
              </a:rPr>
              <a:t> </a:t>
            </a:r>
            <a:r>
              <a:rPr lang="en" sz="1800">
                <a:solidFill>
                  <a:srgbClr val="595959"/>
                </a:solidFill>
              </a:rPr>
              <a:t>What do you think about the information you heard during this presentation?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b="1" lang="en" sz="2100">
                <a:solidFill>
                  <a:srgbClr val="595959"/>
                </a:solidFill>
              </a:rPr>
              <a:t>Wonder- </a:t>
            </a:r>
            <a:r>
              <a:rPr lang="en" sz="1800">
                <a:solidFill>
                  <a:srgbClr val="595959"/>
                </a:solidFill>
              </a:rPr>
              <a:t>What do you do you still wonder about?</a:t>
            </a:r>
            <a:endParaRPr sz="18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t/>
            </a:r>
            <a:endParaRPr>
              <a:latin typeface="Roboto"/>
              <a:ea typeface="Roboto"/>
              <a:cs typeface="Roboto"/>
              <a:sym typeface="Roboto"/>
            </a:endParaRPr>
          </a:p>
        </p:txBody>
      </p:sp>
      <p:sp>
        <p:nvSpPr>
          <p:cNvPr id="813" name="Google Shape;813;p50"/>
          <p:cNvSpPr txBox="1"/>
          <p:nvPr/>
        </p:nvSpPr>
        <p:spPr>
          <a:xfrm>
            <a:off x="1487250" y="167325"/>
            <a:ext cx="6169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600">
                <a:solidFill>
                  <a:srgbClr val="4D575C"/>
                </a:solidFill>
                <a:latin typeface="Josefin Sans"/>
                <a:ea typeface="Josefin Sans"/>
                <a:cs typeface="Josefin Sans"/>
                <a:sym typeface="Josefin Sans"/>
              </a:rPr>
              <a:t>Closing out our evening with a thinking frame...</a:t>
            </a:r>
            <a:endParaRPr sz="36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3"/>
          <p:cNvSpPr/>
          <p:nvPr/>
        </p:nvSpPr>
        <p:spPr>
          <a:xfrm>
            <a:off x="-252375" y="136100"/>
            <a:ext cx="3735900" cy="4779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txBox="1"/>
          <p:nvPr>
            <p:ph type="title"/>
          </p:nvPr>
        </p:nvSpPr>
        <p:spPr>
          <a:xfrm>
            <a:off x="166075" y="80950"/>
            <a:ext cx="3735900" cy="914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None/>
            </a:pPr>
            <a:r>
              <a:rPr lang="en" sz="3600">
                <a:solidFill>
                  <a:srgbClr val="595959"/>
                </a:solidFill>
                <a:latin typeface="Arial"/>
                <a:ea typeface="Arial"/>
                <a:cs typeface="Arial"/>
                <a:sym typeface="Arial"/>
              </a:rPr>
              <a:t>The IB Mission</a:t>
            </a:r>
            <a:endParaRPr/>
          </a:p>
        </p:txBody>
      </p:sp>
      <p:sp>
        <p:nvSpPr>
          <p:cNvPr id="505" name="Google Shape;505;p33"/>
          <p:cNvSpPr txBox="1"/>
          <p:nvPr>
            <p:ph idx="1" type="body"/>
          </p:nvPr>
        </p:nvSpPr>
        <p:spPr>
          <a:xfrm>
            <a:off x="166075" y="694150"/>
            <a:ext cx="5837400" cy="1322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595959"/>
                </a:solidFill>
                <a:latin typeface="Arial"/>
                <a:ea typeface="Arial"/>
                <a:cs typeface="Arial"/>
                <a:sym typeface="Arial"/>
              </a:rPr>
              <a:t>The International Baccalaureate aims to develop inquiring, knowledgeable and caring young people who help to create a better and more peaceful world through intercultural understanding and respect. </a:t>
            </a:r>
            <a:endParaRPr sz="18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Arial"/>
                <a:ea typeface="Arial"/>
                <a:cs typeface="Arial"/>
                <a:sym typeface="Arial"/>
              </a:rPr>
              <a:t>To this end, the organization works with schools, governments and international organizations to develop challenging programmes of international education and rigorous assessment. </a:t>
            </a:r>
            <a:endParaRPr sz="18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latin typeface="Arial"/>
                <a:ea typeface="Arial"/>
                <a:cs typeface="Arial"/>
                <a:sym typeface="Arial"/>
              </a:rPr>
              <a:t>These programmes encourage students across the world to become active, compassionate and lifelong learners who understand that other people, with their differences, can also be right. </a:t>
            </a:r>
            <a:endParaRPr sz="1800">
              <a:solidFill>
                <a:srgbClr val="595959"/>
              </a:solidFill>
              <a:latin typeface="Arial"/>
              <a:ea typeface="Arial"/>
              <a:cs typeface="Arial"/>
              <a:sym typeface="Arial"/>
            </a:endParaRPr>
          </a:p>
          <a:p>
            <a:pPr indent="0" lvl="0" marL="0" rtl="0" algn="l">
              <a:spcBef>
                <a:spcPts val="1200"/>
              </a:spcBef>
              <a:spcAft>
                <a:spcPts val="0"/>
              </a:spcAft>
              <a:buClr>
                <a:schemeClr val="dk1"/>
              </a:buClr>
              <a:buSzPts val="1100"/>
              <a:buFont typeface="Arial"/>
              <a:buNone/>
            </a:pPr>
            <a:r>
              <a:t/>
            </a:r>
            <a:endParaRPr sz="1600"/>
          </a:p>
        </p:txBody>
      </p:sp>
      <p:grpSp>
        <p:nvGrpSpPr>
          <p:cNvPr id="506" name="Google Shape;506;p33"/>
          <p:cNvGrpSpPr/>
          <p:nvPr/>
        </p:nvGrpSpPr>
        <p:grpSpPr>
          <a:xfrm>
            <a:off x="8189964" y="2880162"/>
            <a:ext cx="714027" cy="1592855"/>
            <a:chOff x="4623375" y="2863225"/>
            <a:chExt cx="726819" cy="1621392"/>
          </a:xfrm>
        </p:grpSpPr>
        <p:sp>
          <p:nvSpPr>
            <p:cNvPr id="507" name="Google Shape;507;p33"/>
            <p:cNvSpPr/>
            <p:nvPr/>
          </p:nvSpPr>
          <p:spPr>
            <a:xfrm>
              <a:off x="4839447" y="3338267"/>
              <a:ext cx="111605" cy="871369"/>
            </a:xfrm>
            <a:custGeom>
              <a:rect b="b" l="l" r="r" t="t"/>
              <a:pathLst>
                <a:path extrusionOk="0" h="19277" w="2469">
                  <a:moveTo>
                    <a:pt x="0" y="0"/>
                  </a:moveTo>
                  <a:lnTo>
                    <a:pt x="2468" y="19276"/>
                  </a:lnTo>
                  <a:cubicBezTo>
                    <a:pt x="1808" y="12828"/>
                    <a:pt x="1008" y="6379"/>
                    <a:pt x="0"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5022521" y="3001186"/>
              <a:ext cx="102158" cy="1198228"/>
            </a:xfrm>
            <a:custGeom>
              <a:rect b="b" l="l" r="r" t="t"/>
              <a:pathLst>
                <a:path extrusionOk="0" h="26508" w="2260">
                  <a:moveTo>
                    <a:pt x="2260" y="1"/>
                  </a:moveTo>
                  <a:cubicBezTo>
                    <a:pt x="730" y="8761"/>
                    <a:pt x="0" y="17678"/>
                    <a:pt x="157" y="26507"/>
                  </a:cubicBezTo>
                  <a:lnTo>
                    <a:pt x="2260" y="1"/>
                  </a:ln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4951009" y="2863225"/>
              <a:ext cx="333956" cy="632202"/>
            </a:xfrm>
            <a:custGeom>
              <a:rect b="b" l="l" r="r" t="t"/>
              <a:pathLst>
                <a:path extrusionOk="0" h="13986" w="7388">
                  <a:moveTo>
                    <a:pt x="5090" y="1"/>
                  </a:moveTo>
                  <a:cubicBezTo>
                    <a:pt x="4510" y="1"/>
                    <a:pt x="4000" y="272"/>
                    <a:pt x="3546" y="585"/>
                  </a:cubicBezTo>
                  <a:cubicBezTo>
                    <a:pt x="2017" y="1680"/>
                    <a:pt x="1235" y="3487"/>
                    <a:pt x="713" y="5225"/>
                  </a:cubicBezTo>
                  <a:cubicBezTo>
                    <a:pt x="0" y="8128"/>
                    <a:pt x="279" y="11674"/>
                    <a:pt x="2173" y="13986"/>
                  </a:cubicBezTo>
                  <a:cubicBezTo>
                    <a:pt x="4415" y="11535"/>
                    <a:pt x="6153" y="7833"/>
                    <a:pt x="6953" y="4495"/>
                  </a:cubicBezTo>
                  <a:cubicBezTo>
                    <a:pt x="7162" y="3626"/>
                    <a:pt x="7388" y="2688"/>
                    <a:pt x="7092" y="1819"/>
                  </a:cubicBezTo>
                  <a:cubicBezTo>
                    <a:pt x="6883" y="880"/>
                    <a:pt x="6153" y="81"/>
                    <a:pt x="5284" y="11"/>
                  </a:cubicBezTo>
                  <a:cubicBezTo>
                    <a:pt x="5219" y="4"/>
                    <a:pt x="5154" y="1"/>
                    <a:pt x="5090"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5035856" y="3417825"/>
              <a:ext cx="314338" cy="307061"/>
            </a:xfrm>
            <a:custGeom>
              <a:rect b="b" l="l" r="r" t="t"/>
              <a:pathLst>
                <a:path extrusionOk="0" h="6793" w="6954">
                  <a:moveTo>
                    <a:pt x="5500" y="0"/>
                  </a:moveTo>
                  <a:cubicBezTo>
                    <a:pt x="5128" y="0"/>
                    <a:pt x="4746" y="126"/>
                    <a:pt x="4416" y="344"/>
                  </a:cubicBezTo>
                  <a:cubicBezTo>
                    <a:pt x="3703" y="709"/>
                    <a:pt x="3181" y="1352"/>
                    <a:pt x="2677" y="1943"/>
                  </a:cubicBezTo>
                  <a:cubicBezTo>
                    <a:pt x="1530" y="3385"/>
                    <a:pt x="296" y="4984"/>
                    <a:pt x="1" y="6792"/>
                  </a:cubicBezTo>
                  <a:lnTo>
                    <a:pt x="296" y="6792"/>
                  </a:lnTo>
                  <a:cubicBezTo>
                    <a:pt x="1530" y="6792"/>
                    <a:pt x="2677" y="6357"/>
                    <a:pt x="3703" y="5697"/>
                  </a:cubicBezTo>
                  <a:cubicBezTo>
                    <a:pt x="4641" y="4984"/>
                    <a:pt x="5511" y="4115"/>
                    <a:pt x="6154" y="3090"/>
                  </a:cubicBezTo>
                  <a:cubicBezTo>
                    <a:pt x="6449" y="2742"/>
                    <a:pt x="6745" y="2308"/>
                    <a:pt x="6814" y="1786"/>
                  </a:cubicBezTo>
                  <a:cubicBezTo>
                    <a:pt x="6953" y="1282"/>
                    <a:pt x="6814" y="778"/>
                    <a:pt x="6519" y="413"/>
                  </a:cubicBezTo>
                  <a:cubicBezTo>
                    <a:pt x="6232" y="126"/>
                    <a:pt x="5871" y="0"/>
                    <a:pt x="5500"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4908563" y="3452993"/>
              <a:ext cx="130500" cy="291511"/>
            </a:xfrm>
            <a:custGeom>
              <a:rect b="b" l="l" r="r" t="t"/>
              <a:pathLst>
                <a:path extrusionOk="0" h="6449" w="2887">
                  <a:moveTo>
                    <a:pt x="505" y="0"/>
                  </a:moveTo>
                  <a:cubicBezTo>
                    <a:pt x="348" y="0"/>
                    <a:pt x="279" y="226"/>
                    <a:pt x="209" y="365"/>
                  </a:cubicBezTo>
                  <a:cubicBezTo>
                    <a:pt x="1" y="1443"/>
                    <a:pt x="209" y="2607"/>
                    <a:pt x="713" y="3615"/>
                  </a:cubicBezTo>
                  <a:cubicBezTo>
                    <a:pt x="1148" y="4641"/>
                    <a:pt x="1809" y="5510"/>
                    <a:pt x="2521" y="6449"/>
                  </a:cubicBezTo>
                  <a:lnTo>
                    <a:pt x="2817" y="6449"/>
                  </a:lnTo>
                  <a:cubicBezTo>
                    <a:pt x="2886" y="5944"/>
                    <a:pt x="2747" y="4849"/>
                    <a:pt x="2678" y="4415"/>
                  </a:cubicBezTo>
                  <a:cubicBezTo>
                    <a:pt x="2608" y="3911"/>
                    <a:pt x="2678" y="3181"/>
                    <a:pt x="2017" y="1964"/>
                  </a:cubicBezTo>
                  <a:cubicBezTo>
                    <a:pt x="1809" y="1373"/>
                    <a:pt x="1583" y="1008"/>
                    <a:pt x="1218" y="574"/>
                  </a:cubicBezTo>
                  <a:cubicBezTo>
                    <a:pt x="1148" y="504"/>
                    <a:pt x="644" y="0"/>
                    <a:pt x="505"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3"/>
            <p:cNvSpPr/>
            <p:nvPr/>
          </p:nvSpPr>
          <p:spPr>
            <a:xfrm>
              <a:off x="5032737" y="3722903"/>
              <a:ext cx="268729" cy="211729"/>
            </a:xfrm>
            <a:custGeom>
              <a:rect b="b" l="l" r="r" t="t"/>
              <a:pathLst>
                <a:path extrusionOk="0" h="4684" w="5945">
                  <a:moveTo>
                    <a:pt x="4483" y="1"/>
                  </a:moveTo>
                  <a:cubicBezTo>
                    <a:pt x="4362" y="1"/>
                    <a:pt x="4240" y="15"/>
                    <a:pt x="4119" y="43"/>
                  </a:cubicBezTo>
                  <a:cubicBezTo>
                    <a:pt x="3476" y="182"/>
                    <a:pt x="2972" y="547"/>
                    <a:pt x="2538" y="912"/>
                  </a:cubicBezTo>
                  <a:cubicBezTo>
                    <a:pt x="1443" y="1712"/>
                    <a:pt x="365" y="2650"/>
                    <a:pt x="0" y="3954"/>
                  </a:cubicBezTo>
                  <a:lnTo>
                    <a:pt x="70" y="4684"/>
                  </a:lnTo>
                  <a:cubicBezTo>
                    <a:pt x="1599" y="4684"/>
                    <a:pt x="3615" y="3884"/>
                    <a:pt x="4850" y="2946"/>
                  </a:cubicBezTo>
                  <a:cubicBezTo>
                    <a:pt x="5145" y="2650"/>
                    <a:pt x="5510" y="2285"/>
                    <a:pt x="5649" y="1920"/>
                  </a:cubicBezTo>
                  <a:cubicBezTo>
                    <a:pt x="5858" y="1486"/>
                    <a:pt x="5945" y="982"/>
                    <a:pt x="5719" y="617"/>
                  </a:cubicBezTo>
                  <a:cubicBezTo>
                    <a:pt x="5428" y="215"/>
                    <a:pt x="4960" y="1"/>
                    <a:pt x="4483"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4642993" y="2978132"/>
              <a:ext cx="252275" cy="485113"/>
            </a:xfrm>
            <a:custGeom>
              <a:rect b="b" l="l" r="r" t="t"/>
              <a:pathLst>
                <a:path extrusionOk="0" h="10732" w="5581">
                  <a:moveTo>
                    <a:pt x="929" y="1"/>
                  </a:moveTo>
                  <a:cubicBezTo>
                    <a:pt x="906" y="1"/>
                    <a:pt x="887" y="3"/>
                    <a:pt x="870" y="7"/>
                  </a:cubicBezTo>
                  <a:cubicBezTo>
                    <a:pt x="575" y="76"/>
                    <a:pt x="435" y="441"/>
                    <a:pt x="366" y="737"/>
                  </a:cubicBezTo>
                  <a:cubicBezTo>
                    <a:pt x="1" y="2249"/>
                    <a:pt x="940" y="4213"/>
                    <a:pt x="1670" y="5586"/>
                  </a:cubicBezTo>
                  <a:cubicBezTo>
                    <a:pt x="2678" y="7394"/>
                    <a:pt x="3477" y="8697"/>
                    <a:pt x="4781" y="10731"/>
                  </a:cubicBezTo>
                  <a:lnTo>
                    <a:pt x="4781" y="9931"/>
                  </a:lnTo>
                  <a:cubicBezTo>
                    <a:pt x="5580" y="7759"/>
                    <a:pt x="4781" y="5864"/>
                    <a:pt x="4346" y="4352"/>
                  </a:cubicBezTo>
                  <a:cubicBezTo>
                    <a:pt x="3981" y="2909"/>
                    <a:pt x="3703" y="1953"/>
                    <a:pt x="2608" y="806"/>
                  </a:cubicBezTo>
                  <a:cubicBezTo>
                    <a:pt x="2411" y="527"/>
                    <a:pt x="1301" y="1"/>
                    <a:pt x="929"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4629658" y="3282441"/>
              <a:ext cx="242376" cy="238172"/>
            </a:xfrm>
            <a:custGeom>
              <a:rect b="b" l="l" r="r" t="t"/>
              <a:pathLst>
                <a:path extrusionOk="0" h="5269" w="5362">
                  <a:moveTo>
                    <a:pt x="508" y="0"/>
                  </a:moveTo>
                  <a:cubicBezTo>
                    <a:pt x="404" y="0"/>
                    <a:pt x="309" y="27"/>
                    <a:pt x="226" y="88"/>
                  </a:cubicBezTo>
                  <a:cubicBezTo>
                    <a:pt x="0" y="227"/>
                    <a:pt x="0" y="523"/>
                    <a:pt x="0" y="801"/>
                  </a:cubicBezTo>
                  <a:cubicBezTo>
                    <a:pt x="87" y="1739"/>
                    <a:pt x="661" y="2539"/>
                    <a:pt x="1391" y="3130"/>
                  </a:cubicBezTo>
                  <a:cubicBezTo>
                    <a:pt x="2173" y="3634"/>
                    <a:pt x="3129" y="4347"/>
                    <a:pt x="3998" y="4712"/>
                  </a:cubicBezTo>
                  <a:cubicBezTo>
                    <a:pt x="4384" y="4911"/>
                    <a:pt x="4676" y="4976"/>
                    <a:pt x="4889" y="4976"/>
                  </a:cubicBezTo>
                  <a:cubicBezTo>
                    <a:pt x="4992" y="4976"/>
                    <a:pt x="5077" y="4960"/>
                    <a:pt x="5145" y="4938"/>
                  </a:cubicBezTo>
                  <a:cubicBezTo>
                    <a:pt x="5158" y="4934"/>
                    <a:pt x="5171" y="4932"/>
                    <a:pt x="5182" y="4932"/>
                  </a:cubicBezTo>
                  <a:cubicBezTo>
                    <a:pt x="5190" y="4932"/>
                    <a:pt x="5196" y="4932"/>
                    <a:pt x="5203" y="4934"/>
                  </a:cubicBezTo>
                  <a:lnTo>
                    <a:pt x="5203" y="4934"/>
                  </a:lnTo>
                  <a:lnTo>
                    <a:pt x="4572" y="3130"/>
                  </a:lnTo>
                  <a:cubicBezTo>
                    <a:pt x="3772" y="1826"/>
                    <a:pt x="2469" y="731"/>
                    <a:pt x="1026" y="158"/>
                  </a:cubicBezTo>
                  <a:cubicBezTo>
                    <a:pt x="847" y="63"/>
                    <a:pt x="668" y="0"/>
                    <a:pt x="508" y="0"/>
                  </a:cubicBezTo>
                  <a:close/>
                  <a:moveTo>
                    <a:pt x="5203" y="4934"/>
                  </a:moveTo>
                  <a:lnTo>
                    <a:pt x="5302" y="5216"/>
                  </a:lnTo>
                  <a:cubicBezTo>
                    <a:pt x="5313" y="5253"/>
                    <a:pt x="5323" y="5269"/>
                    <a:pt x="5330" y="5269"/>
                  </a:cubicBezTo>
                  <a:cubicBezTo>
                    <a:pt x="5361" y="5269"/>
                    <a:pt x="5340" y="4962"/>
                    <a:pt x="5203" y="4934"/>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4623375" y="3463209"/>
              <a:ext cx="265610" cy="196450"/>
            </a:xfrm>
            <a:custGeom>
              <a:rect b="b" l="l" r="r" t="t"/>
              <a:pathLst>
                <a:path extrusionOk="0" h="4346" w="5876">
                  <a:moveTo>
                    <a:pt x="226" y="0"/>
                  </a:moveTo>
                  <a:cubicBezTo>
                    <a:pt x="0" y="70"/>
                    <a:pt x="0" y="348"/>
                    <a:pt x="70" y="574"/>
                  </a:cubicBezTo>
                  <a:cubicBezTo>
                    <a:pt x="139" y="1147"/>
                    <a:pt x="435" y="1947"/>
                    <a:pt x="939" y="2381"/>
                  </a:cubicBezTo>
                  <a:cubicBezTo>
                    <a:pt x="1530" y="3042"/>
                    <a:pt x="2034" y="3042"/>
                    <a:pt x="2608" y="3250"/>
                  </a:cubicBezTo>
                  <a:cubicBezTo>
                    <a:pt x="3616" y="3754"/>
                    <a:pt x="4780" y="3911"/>
                    <a:pt x="5875" y="4345"/>
                  </a:cubicBezTo>
                  <a:cubicBezTo>
                    <a:pt x="5441" y="2955"/>
                    <a:pt x="4050" y="2016"/>
                    <a:pt x="2903" y="1078"/>
                  </a:cubicBezTo>
                  <a:cubicBezTo>
                    <a:pt x="2173" y="504"/>
                    <a:pt x="1304" y="0"/>
                    <a:pt x="435"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3"/>
            <p:cNvSpPr/>
            <p:nvPr/>
          </p:nvSpPr>
          <p:spPr>
            <a:xfrm>
              <a:off x="4672873" y="3652521"/>
              <a:ext cx="242014" cy="199614"/>
            </a:xfrm>
            <a:custGeom>
              <a:rect b="b" l="l" r="r" t="t"/>
              <a:pathLst>
                <a:path extrusionOk="0" h="4416" w="5354">
                  <a:moveTo>
                    <a:pt x="1009" y="1"/>
                  </a:moveTo>
                  <a:cubicBezTo>
                    <a:pt x="713" y="1"/>
                    <a:pt x="435" y="1"/>
                    <a:pt x="209" y="227"/>
                  </a:cubicBezTo>
                  <a:cubicBezTo>
                    <a:pt x="70" y="366"/>
                    <a:pt x="0" y="661"/>
                    <a:pt x="70" y="870"/>
                  </a:cubicBezTo>
                  <a:cubicBezTo>
                    <a:pt x="139" y="1165"/>
                    <a:pt x="279" y="1305"/>
                    <a:pt x="435" y="1530"/>
                  </a:cubicBezTo>
                  <a:cubicBezTo>
                    <a:pt x="1652" y="2973"/>
                    <a:pt x="2677" y="3912"/>
                    <a:pt x="5354" y="4416"/>
                  </a:cubicBezTo>
                  <a:lnTo>
                    <a:pt x="5354" y="4138"/>
                  </a:lnTo>
                  <a:cubicBezTo>
                    <a:pt x="4919" y="3338"/>
                    <a:pt x="4415" y="2330"/>
                    <a:pt x="3911" y="1530"/>
                  </a:cubicBezTo>
                  <a:cubicBezTo>
                    <a:pt x="3477" y="870"/>
                    <a:pt x="2608" y="227"/>
                    <a:pt x="1808"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3"/>
            <p:cNvSpPr/>
            <p:nvPr/>
          </p:nvSpPr>
          <p:spPr>
            <a:xfrm>
              <a:off x="4747503" y="4068166"/>
              <a:ext cx="484797" cy="416451"/>
            </a:xfrm>
            <a:custGeom>
              <a:rect b="b" l="l" r="r" t="t"/>
              <a:pathLst>
                <a:path extrusionOk="0" h="9213" w="10725">
                  <a:moveTo>
                    <a:pt x="2399" y="1"/>
                  </a:moveTo>
                  <a:cubicBezTo>
                    <a:pt x="1026" y="1"/>
                    <a:pt x="1" y="1096"/>
                    <a:pt x="157" y="2330"/>
                  </a:cubicBezTo>
                  <a:lnTo>
                    <a:pt x="957" y="7475"/>
                  </a:lnTo>
                  <a:cubicBezTo>
                    <a:pt x="1096" y="8483"/>
                    <a:pt x="2034" y="9213"/>
                    <a:pt x="3129" y="9213"/>
                  </a:cubicBezTo>
                  <a:lnTo>
                    <a:pt x="7388" y="9213"/>
                  </a:lnTo>
                  <a:cubicBezTo>
                    <a:pt x="8483" y="9213"/>
                    <a:pt x="9491" y="8483"/>
                    <a:pt x="9647" y="7544"/>
                  </a:cubicBezTo>
                  <a:lnTo>
                    <a:pt x="10516" y="2330"/>
                  </a:lnTo>
                  <a:cubicBezTo>
                    <a:pt x="10725" y="1165"/>
                    <a:pt x="9647" y="1"/>
                    <a:pt x="8257" y="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3"/>
            <p:cNvSpPr/>
            <p:nvPr/>
          </p:nvSpPr>
          <p:spPr>
            <a:xfrm>
              <a:off x="4715319" y="4068166"/>
              <a:ext cx="542927" cy="111605"/>
            </a:xfrm>
            <a:custGeom>
              <a:rect b="b" l="l" r="r" t="t"/>
              <a:pathLst>
                <a:path extrusionOk="0" h="2469" w="12011">
                  <a:moveTo>
                    <a:pt x="869" y="1"/>
                  </a:moveTo>
                  <a:cubicBezTo>
                    <a:pt x="435" y="1"/>
                    <a:pt x="0" y="435"/>
                    <a:pt x="0" y="870"/>
                  </a:cubicBezTo>
                  <a:lnTo>
                    <a:pt x="0" y="1600"/>
                  </a:lnTo>
                  <a:cubicBezTo>
                    <a:pt x="0" y="2034"/>
                    <a:pt x="435" y="2469"/>
                    <a:pt x="869" y="2469"/>
                  </a:cubicBezTo>
                  <a:lnTo>
                    <a:pt x="11141" y="2469"/>
                  </a:lnTo>
                  <a:cubicBezTo>
                    <a:pt x="11576" y="2469"/>
                    <a:pt x="12011" y="2034"/>
                    <a:pt x="12011" y="1600"/>
                  </a:cubicBezTo>
                  <a:lnTo>
                    <a:pt x="12011" y="870"/>
                  </a:lnTo>
                  <a:cubicBezTo>
                    <a:pt x="12011" y="435"/>
                    <a:pt x="11576" y="1"/>
                    <a:pt x="11141"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3"/>
            <p:cNvSpPr/>
            <p:nvPr/>
          </p:nvSpPr>
          <p:spPr>
            <a:xfrm>
              <a:off x="5039020" y="2926239"/>
              <a:ext cx="156220" cy="548758"/>
            </a:xfrm>
            <a:custGeom>
              <a:rect b="b" l="l" r="r" t="t"/>
              <a:pathLst>
                <a:path extrusionOk="0" h="12140" w="3456">
                  <a:moveTo>
                    <a:pt x="3343" y="1"/>
                  </a:moveTo>
                  <a:cubicBezTo>
                    <a:pt x="3317" y="1"/>
                    <a:pt x="3289" y="17"/>
                    <a:pt x="3268" y="60"/>
                  </a:cubicBezTo>
                  <a:cubicBezTo>
                    <a:pt x="1165" y="3692"/>
                    <a:pt x="591" y="7968"/>
                    <a:pt x="0" y="12088"/>
                  </a:cubicBezTo>
                  <a:cubicBezTo>
                    <a:pt x="0" y="12122"/>
                    <a:pt x="18" y="12140"/>
                    <a:pt x="35" y="12140"/>
                  </a:cubicBezTo>
                  <a:cubicBezTo>
                    <a:pt x="52" y="12140"/>
                    <a:pt x="70" y="12122"/>
                    <a:pt x="70" y="12088"/>
                  </a:cubicBezTo>
                  <a:cubicBezTo>
                    <a:pt x="730" y="7968"/>
                    <a:pt x="1530" y="3901"/>
                    <a:pt x="3407" y="147"/>
                  </a:cubicBezTo>
                  <a:cubicBezTo>
                    <a:pt x="3455" y="86"/>
                    <a:pt x="3403" y="1"/>
                    <a:pt x="3343"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3"/>
            <p:cNvSpPr/>
            <p:nvPr/>
          </p:nvSpPr>
          <p:spPr>
            <a:xfrm>
              <a:off x="5085353" y="3016826"/>
              <a:ext cx="140083" cy="197354"/>
            </a:xfrm>
            <a:custGeom>
              <a:rect b="b" l="l" r="r" t="t"/>
              <a:pathLst>
                <a:path extrusionOk="0" h="4366" w="3099">
                  <a:moveTo>
                    <a:pt x="2933" y="1"/>
                  </a:moveTo>
                  <a:cubicBezTo>
                    <a:pt x="2916" y="1"/>
                    <a:pt x="2899" y="7"/>
                    <a:pt x="2886" y="20"/>
                  </a:cubicBezTo>
                  <a:cubicBezTo>
                    <a:pt x="1582" y="1254"/>
                    <a:pt x="713" y="2766"/>
                    <a:pt x="1" y="4365"/>
                  </a:cubicBezTo>
                  <a:cubicBezTo>
                    <a:pt x="870" y="2836"/>
                    <a:pt x="1878" y="1462"/>
                    <a:pt x="3042" y="159"/>
                  </a:cubicBezTo>
                  <a:cubicBezTo>
                    <a:pt x="3099" y="103"/>
                    <a:pt x="3007" y="1"/>
                    <a:pt x="2933"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3"/>
            <p:cNvSpPr/>
            <p:nvPr/>
          </p:nvSpPr>
          <p:spPr>
            <a:xfrm>
              <a:off x="5078302" y="3255681"/>
              <a:ext cx="61521" cy="80867"/>
            </a:xfrm>
            <a:custGeom>
              <a:rect b="b" l="l" r="r" t="t"/>
              <a:pathLst>
                <a:path extrusionOk="0" h="1789" w="1361">
                  <a:moveTo>
                    <a:pt x="1273" y="1"/>
                  </a:moveTo>
                  <a:cubicBezTo>
                    <a:pt x="1261" y="1"/>
                    <a:pt x="1248" y="6"/>
                    <a:pt x="1234" y="20"/>
                  </a:cubicBezTo>
                  <a:cubicBezTo>
                    <a:pt x="730" y="524"/>
                    <a:pt x="296" y="1115"/>
                    <a:pt x="0" y="1758"/>
                  </a:cubicBezTo>
                  <a:cubicBezTo>
                    <a:pt x="0" y="1758"/>
                    <a:pt x="31" y="1789"/>
                    <a:pt x="52" y="1789"/>
                  </a:cubicBezTo>
                  <a:cubicBezTo>
                    <a:pt x="62" y="1789"/>
                    <a:pt x="70" y="1781"/>
                    <a:pt x="70" y="1758"/>
                  </a:cubicBezTo>
                  <a:cubicBezTo>
                    <a:pt x="365" y="1184"/>
                    <a:pt x="800" y="593"/>
                    <a:pt x="1304" y="159"/>
                  </a:cubicBezTo>
                  <a:cubicBezTo>
                    <a:pt x="1360" y="103"/>
                    <a:pt x="1325" y="1"/>
                    <a:pt x="1273"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5032737" y="3166404"/>
              <a:ext cx="41270" cy="97095"/>
            </a:xfrm>
            <a:custGeom>
              <a:rect b="b" l="l" r="r" t="t"/>
              <a:pathLst>
                <a:path extrusionOk="0" h="2148" w="913">
                  <a:moveTo>
                    <a:pt x="78" y="0"/>
                  </a:moveTo>
                  <a:cubicBezTo>
                    <a:pt x="35" y="0"/>
                    <a:pt x="0" y="39"/>
                    <a:pt x="0" y="118"/>
                  </a:cubicBezTo>
                  <a:cubicBezTo>
                    <a:pt x="0" y="761"/>
                    <a:pt x="365" y="1560"/>
                    <a:pt x="730" y="2064"/>
                  </a:cubicBezTo>
                  <a:cubicBezTo>
                    <a:pt x="756" y="2123"/>
                    <a:pt x="792" y="2148"/>
                    <a:pt x="824" y="2148"/>
                  </a:cubicBezTo>
                  <a:cubicBezTo>
                    <a:pt x="875" y="2148"/>
                    <a:pt x="912" y="2081"/>
                    <a:pt x="869" y="1995"/>
                  </a:cubicBezTo>
                  <a:cubicBezTo>
                    <a:pt x="730" y="1699"/>
                    <a:pt x="574" y="1352"/>
                    <a:pt x="435" y="987"/>
                  </a:cubicBezTo>
                  <a:cubicBezTo>
                    <a:pt x="365" y="691"/>
                    <a:pt x="296" y="396"/>
                    <a:pt x="209" y="118"/>
                  </a:cubicBezTo>
                  <a:cubicBezTo>
                    <a:pt x="174" y="39"/>
                    <a:pt x="122" y="0"/>
                    <a:pt x="78"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4682320" y="3076630"/>
              <a:ext cx="154005" cy="260864"/>
            </a:xfrm>
            <a:custGeom>
              <a:rect b="b" l="l" r="r" t="t"/>
              <a:pathLst>
                <a:path extrusionOk="0" h="5771" w="3407">
                  <a:moveTo>
                    <a:pt x="0" y="0"/>
                  </a:moveTo>
                  <a:lnTo>
                    <a:pt x="0" y="70"/>
                  </a:lnTo>
                  <a:cubicBezTo>
                    <a:pt x="1669" y="1599"/>
                    <a:pt x="2746" y="3546"/>
                    <a:pt x="3337" y="5719"/>
                  </a:cubicBezTo>
                  <a:cubicBezTo>
                    <a:pt x="3337" y="5754"/>
                    <a:pt x="3355" y="5771"/>
                    <a:pt x="3372" y="5771"/>
                  </a:cubicBezTo>
                  <a:cubicBezTo>
                    <a:pt x="3389" y="5771"/>
                    <a:pt x="3407" y="5754"/>
                    <a:pt x="3407" y="5719"/>
                  </a:cubicBezTo>
                  <a:cubicBezTo>
                    <a:pt x="2833" y="3477"/>
                    <a:pt x="1669" y="1599"/>
                    <a:pt x="0"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3"/>
            <p:cNvSpPr/>
            <p:nvPr/>
          </p:nvSpPr>
          <p:spPr>
            <a:xfrm>
              <a:off x="4757719" y="3093898"/>
              <a:ext cx="19708" cy="94609"/>
            </a:xfrm>
            <a:custGeom>
              <a:rect b="b" l="l" r="r" t="t"/>
              <a:pathLst>
                <a:path extrusionOk="0" h="2093" w="436">
                  <a:moveTo>
                    <a:pt x="44" y="1"/>
                  </a:moveTo>
                  <a:cubicBezTo>
                    <a:pt x="18" y="1"/>
                    <a:pt x="1" y="18"/>
                    <a:pt x="1" y="53"/>
                  </a:cubicBezTo>
                  <a:cubicBezTo>
                    <a:pt x="70" y="696"/>
                    <a:pt x="140" y="1357"/>
                    <a:pt x="209" y="2000"/>
                  </a:cubicBezTo>
                  <a:cubicBezTo>
                    <a:pt x="247" y="2067"/>
                    <a:pt x="294" y="2093"/>
                    <a:pt x="336" y="2093"/>
                  </a:cubicBezTo>
                  <a:cubicBezTo>
                    <a:pt x="390" y="2093"/>
                    <a:pt x="435" y="2049"/>
                    <a:pt x="435" y="2000"/>
                  </a:cubicBezTo>
                  <a:cubicBezTo>
                    <a:pt x="366" y="1357"/>
                    <a:pt x="209" y="696"/>
                    <a:pt x="140" y="53"/>
                  </a:cubicBezTo>
                  <a:cubicBezTo>
                    <a:pt x="105" y="18"/>
                    <a:pt x="70" y="1"/>
                    <a:pt x="44"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3"/>
            <p:cNvSpPr/>
            <p:nvPr/>
          </p:nvSpPr>
          <p:spPr>
            <a:xfrm>
              <a:off x="5085353" y="3489111"/>
              <a:ext cx="196450" cy="187997"/>
            </a:xfrm>
            <a:custGeom>
              <a:rect b="b" l="l" r="r" t="t"/>
              <a:pathLst>
                <a:path extrusionOk="0" h="4159" w="4346">
                  <a:moveTo>
                    <a:pt x="4190" y="1"/>
                  </a:moveTo>
                  <a:cubicBezTo>
                    <a:pt x="2608" y="1165"/>
                    <a:pt x="1217" y="2608"/>
                    <a:pt x="1" y="4120"/>
                  </a:cubicBezTo>
                  <a:cubicBezTo>
                    <a:pt x="1" y="4120"/>
                    <a:pt x="32" y="4159"/>
                    <a:pt x="52" y="4159"/>
                  </a:cubicBezTo>
                  <a:cubicBezTo>
                    <a:pt x="62" y="4159"/>
                    <a:pt x="70" y="4149"/>
                    <a:pt x="70" y="4120"/>
                  </a:cubicBezTo>
                  <a:cubicBezTo>
                    <a:pt x="1374" y="2677"/>
                    <a:pt x="2747" y="1374"/>
                    <a:pt x="4259" y="140"/>
                  </a:cubicBezTo>
                  <a:cubicBezTo>
                    <a:pt x="4346" y="70"/>
                    <a:pt x="4190" y="1"/>
                    <a:pt x="4190"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p:nvPr/>
          </p:nvSpPr>
          <p:spPr>
            <a:xfrm>
              <a:off x="5186699" y="3563290"/>
              <a:ext cx="101434" cy="10713"/>
            </a:xfrm>
            <a:custGeom>
              <a:rect b="b" l="l" r="r" t="t"/>
              <a:pathLst>
                <a:path extrusionOk="0" h="237" w="2244">
                  <a:moveTo>
                    <a:pt x="1549" y="1"/>
                  </a:moveTo>
                  <a:cubicBezTo>
                    <a:pt x="1026" y="1"/>
                    <a:pt x="472" y="65"/>
                    <a:pt x="1" y="167"/>
                  </a:cubicBezTo>
                  <a:lnTo>
                    <a:pt x="1" y="237"/>
                  </a:lnTo>
                  <a:cubicBezTo>
                    <a:pt x="357" y="167"/>
                    <a:pt x="700" y="150"/>
                    <a:pt x="1046" y="150"/>
                  </a:cubicBezTo>
                  <a:cubicBezTo>
                    <a:pt x="1391" y="150"/>
                    <a:pt x="1739" y="167"/>
                    <a:pt x="2104" y="167"/>
                  </a:cubicBezTo>
                  <a:cubicBezTo>
                    <a:pt x="2174" y="167"/>
                    <a:pt x="2243" y="28"/>
                    <a:pt x="2104" y="28"/>
                  </a:cubicBezTo>
                  <a:cubicBezTo>
                    <a:pt x="1927" y="10"/>
                    <a:pt x="1740" y="1"/>
                    <a:pt x="1549"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4895228" y="4176971"/>
              <a:ext cx="304077" cy="12250"/>
            </a:xfrm>
            <a:custGeom>
              <a:rect b="b" l="l" r="r" t="t"/>
              <a:pathLst>
                <a:path extrusionOk="0" h="271" w="6727">
                  <a:moveTo>
                    <a:pt x="4467" y="0"/>
                  </a:moveTo>
                  <a:cubicBezTo>
                    <a:pt x="2998" y="0"/>
                    <a:pt x="1518" y="62"/>
                    <a:pt x="70" y="62"/>
                  </a:cubicBezTo>
                  <a:cubicBezTo>
                    <a:pt x="0" y="62"/>
                    <a:pt x="0" y="201"/>
                    <a:pt x="70" y="201"/>
                  </a:cubicBezTo>
                  <a:cubicBezTo>
                    <a:pt x="1518" y="201"/>
                    <a:pt x="2998" y="270"/>
                    <a:pt x="4467" y="270"/>
                  </a:cubicBezTo>
                  <a:cubicBezTo>
                    <a:pt x="5201" y="270"/>
                    <a:pt x="5933" y="253"/>
                    <a:pt x="6657" y="201"/>
                  </a:cubicBezTo>
                  <a:cubicBezTo>
                    <a:pt x="6727" y="201"/>
                    <a:pt x="6727" y="131"/>
                    <a:pt x="6657" y="62"/>
                  </a:cubicBezTo>
                  <a:cubicBezTo>
                    <a:pt x="5933" y="15"/>
                    <a:pt x="5201" y="0"/>
                    <a:pt x="4467"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33"/>
          <p:cNvGrpSpPr/>
          <p:nvPr/>
        </p:nvGrpSpPr>
        <p:grpSpPr>
          <a:xfrm flipH="1">
            <a:off x="6089986" y="1886511"/>
            <a:ext cx="1729837" cy="2140808"/>
            <a:chOff x="6374975" y="2166450"/>
            <a:chExt cx="1623650" cy="2017347"/>
          </a:xfrm>
        </p:grpSpPr>
        <p:sp>
          <p:nvSpPr>
            <p:cNvPr id="529" name="Google Shape;529;p33"/>
            <p:cNvSpPr/>
            <p:nvPr/>
          </p:nvSpPr>
          <p:spPr>
            <a:xfrm>
              <a:off x="6374975" y="3091720"/>
              <a:ext cx="354499" cy="314372"/>
            </a:xfrm>
            <a:custGeom>
              <a:rect b="b" l="l" r="r" t="t"/>
              <a:pathLst>
                <a:path extrusionOk="0" h="2695" w="3039">
                  <a:moveTo>
                    <a:pt x="832" y="1004"/>
                  </a:moveTo>
                  <a:cubicBezTo>
                    <a:pt x="715" y="1004"/>
                    <a:pt x="372" y="942"/>
                    <a:pt x="234" y="976"/>
                  </a:cubicBezTo>
                  <a:cubicBezTo>
                    <a:pt x="145" y="976"/>
                    <a:pt x="90" y="1004"/>
                    <a:pt x="90" y="1059"/>
                  </a:cubicBezTo>
                  <a:cubicBezTo>
                    <a:pt x="62" y="1176"/>
                    <a:pt x="344" y="1203"/>
                    <a:pt x="433" y="1231"/>
                  </a:cubicBezTo>
                  <a:cubicBezTo>
                    <a:pt x="605" y="1286"/>
                    <a:pt x="715" y="1320"/>
                    <a:pt x="860" y="1348"/>
                  </a:cubicBezTo>
                  <a:cubicBezTo>
                    <a:pt x="715" y="1375"/>
                    <a:pt x="406" y="1286"/>
                    <a:pt x="200" y="1320"/>
                  </a:cubicBezTo>
                  <a:cubicBezTo>
                    <a:pt x="117" y="1320"/>
                    <a:pt x="0" y="1348"/>
                    <a:pt x="0" y="1403"/>
                  </a:cubicBezTo>
                  <a:cubicBezTo>
                    <a:pt x="0" y="1519"/>
                    <a:pt x="234" y="1574"/>
                    <a:pt x="289" y="1574"/>
                  </a:cubicBezTo>
                  <a:cubicBezTo>
                    <a:pt x="660" y="1691"/>
                    <a:pt x="1059" y="1801"/>
                    <a:pt x="1320" y="1918"/>
                  </a:cubicBezTo>
                  <a:cubicBezTo>
                    <a:pt x="1636" y="2090"/>
                    <a:pt x="1863" y="2262"/>
                    <a:pt x="2124" y="2489"/>
                  </a:cubicBezTo>
                  <a:cubicBezTo>
                    <a:pt x="2179" y="2550"/>
                    <a:pt x="2262" y="2695"/>
                    <a:pt x="2351" y="2695"/>
                  </a:cubicBezTo>
                  <a:cubicBezTo>
                    <a:pt x="2379" y="2695"/>
                    <a:pt x="2468" y="2660"/>
                    <a:pt x="2495" y="2633"/>
                  </a:cubicBezTo>
                  <a:cubicBezTo>
                    <a:pt x="2605" y="2550"/>
                    <a:pt x="2695" y="2406"/>
                    <a:pt x="2812" y="2234"/>
                  </a:cubicBezTo>
                  <a:cubicBezTo>
                    <a:pt x="2839" y="2179"/>
                    <a:pt x="2894" y="2117"/>
                    <a:pt x="2922" y="2035"/>
                  </a:cubicBezTo>
                  <a:cubicBezTo>
                    <a:pt x="2983" y="1973"/>
                    <a:pt x="3038" y="1863"/>
                    <a:pt x="3038" y="1836"/>
                  </a:cubicBezTo>
                  <a:cubicBezTo>
                    <a:pt x="3038" y="1774"/>
                    <a:pt x="2949" y="1664"/>
                    <a:pt x="2922" y="1574"/>
                  </a:cubicBezTo>
                  <a:cubicBezTo>
                    <a:pt x="2777" y="1375"/>
                    <a:pt x="2550" y="1114"/>
                    <a:pt x="2434" y="976"/>
                  </a:cubicBezTo>
                  <a:cubicBezTo>
                    <a:pt x="2324" y="832"/>
                    <a:pt x="2207" y="688"/>
                    <a:pt x="2090" y="543"/>
                  </a:cubicBezTo>
                  <a:cubicBezTo>
                    <a:pt x="2007" y="427"/>
                    <a:pt x="1691" y="1"/>
                    <a:pt x="1519" y="117"/>
                  </a:cubicBezTo>
                  <a:cubicBezTo>
                    <a:pt x="1375" y="200"/>
                    <a:pt x="1719" y="571"/>
                    <a:pt x="1746" y="688"/>
                  </a:cubicBezTo>
                  <a:cubicBezTo>
                    <a:pt x="1574" y="571"/>
                    <a:pt x="1203" y="427"/>
                    <a:pt x="832" y="372"/>
                  </a:cubicBezTo>
                  <a:cubicBezTo>
                    <a:pt x="750" y="344"/>
                    <a:pt x="516" y="317"/>
                    <a:pt x="488" y="399"/>
                  </a:cubicBezTo>
                  <a:cubicBezTo>
                    <a:pt x="461" y="516"/>
                    <a:pt x="633" y="543"/>
                    <a:pt x="688" y="571"/>
                  </a:cubicBezTo>
                  <a:cubicBezTo>
                    <a:pt x="805" y="633"/>
                    <a:pt x="860" y="688"/>
                    <a:pt x="949" y="688"/>
                  </a:cubicBezTo>
                  <a:cubicBezTo>
                    <a:pt x="805" y="715"/>
                    <a:pt x="516" y="633"/>
                    <a:pt x="344" y="660"/>
                  </a:cubicBezTo>
                  <a:cubicBezTo>
                    <a:pt x="289" y="660"/>
                    <a:pt x="234" y="688"/>
                    <a:pt x="234" y="743"/>
                  </a:cubicBezTo>
                  <a:cubicBezTo>
                    <a:pt x="200" y="860"/>
                    <a:pt x="372" y="860"/>
                    <a:pt x="488" y="887"/>
                  </a:cubicBezTo>
                  <a:cubicBezTo>
                    <a:pt x="633" y="942"/>
                    <a:pt x="715" y="976"/>
                    <a:pt x="832" y="1004"/>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6568964" y="2744569"/>
              <a:ext cx="1420097" cy="1439228"/>
            </a:xfrm>
            <a:custGeom>
              <a:rect b="b" l="l" r="r" t="t"/>
              <a:pathLst>
                <a:path extrusionOk="0" h="12338" w="12174">
                  <a:moveTo>
                    <a:pt x="11768" y="9822"/>
                  </a:moveTo>
                  <a:cubicBezTo>
                    <a:pt x="11713" y="9850"/>
                    <a:pt x="11658" y="9822"/>
                    <a:pt x="11596" y="9822"/>
                  </a:cubicBezTo>
                  <a:cubicBezTo>
                    <a:pt x="11225" y="9795"/>
                    <a:pt x="9767" y="11884"/>
                    <a:pt x="9362" y="11884"/>
                  </a:cubicBezTo>
                  <a:cubicBezTo>
                    <a:pt x="7987" y="11857"/>
                    <a:pt x="7733" y="12338"/>
                    <a:pt x="6413" y="12310"/>
                  </a:cubicBezTo>
                  <a:cubicBezTo>
                    <a:pt x="6214" y="10448"/>
                    <a:pt x="5815" y="5925"/>
                    <a:pt x="5726" y="3980"/>
                  </a:cubicBezTo>
                  <a:cubicBezTo>
                    <a:pt x="5499" y="4605"/>
                    <a:pt x="5327" y="5293"/>
                    <a:pt x="5128" y="5980"/>
                  </a:cubicBezTo>
                  <a:cubicBezTo>
                    <a:pt x="4839" y="6929"/>
                    <a:pt x="4613" y="8015"/>
                    <a:pt x="3465" y="7932"/>
                  </a:cubicBezTo>
                  <a:cubicBezTo>
                    <a:pt x="3066" y="7870"/>
                    <a:pt x="2661" y="7698"/>
                    <a:pt x="2351" y="7499"/>
                  </a:cubicBezTo>
                  <a:cubicBezTo>
                    <a:pt x="1575" y="7011"/>
                    <a:pt x="1004" y="6413"/>
                    <a:pt x="372" y="5781"/>
                  </a:cubicBezTo>
                  <a:cubicBezTo>
                    <a:pt x="228" y="5671"/>
                    <a:pt x="118" y="5554"/>
                    <a:pt x="1" y="5410"/>
                  </a:cubicBezTo>
                  <a:cubicBezTo>
                    <a:pt x="317" y="5011"/>
                    <a:pt x="633" y="4605"/>
                    <a:pt x="977" y="4234"/>
                  </a:cubicBezTo>
                  <a:cubicBezTo>
                    <a:pt x="1575" y="4722"/>
                    <a:pt x="2180" y="5183"/>
                    <a:pt x="2805" y="5636"/>
                  </a:cubicBezTo>
                  <a:cubicBezTo>
                    <a:pt x="3039" y="4839"/>
                    <a:pt x="3210" y="4062"/>
                    <a:pt x="3465" y="3348"/>
                  </a:cubicBezTo>
                  <a:cubicBezTo>
                    <a:pt x="3692" y="2605"/>
                    <a:pt x="3980" y="1891"/>
                    <a:pt x="4413" y="1375"/>
                  </a:cubicBezTo>
                  <a:cubicBezTo>
                    <a:pt x="4812" y="860"/>
                    <a:pt x="5444" y="571"/>
                    <a:pt x="6132" y="372"/>
                  </a:cubicBezTo>
                  <a:cubicBezTo>
                    <a:pt x="6819" y="138"/>
                    <a:pt x="7616" y="0"/>
                    <a:pt x="8475" y="55"/>
                  </a:cubicBezTo>
                  <a:cubicBezTo>
                    <a:pt x="8675" y="55"/>
                    <a:pt x="8908" y="83"/>
                    <a:pt x="9108" y="110"/>
                  </a:cubicBezTo>
                  <a:cubicBezTo>
                    <a:pt x="9307" y="138"/>
                    <a:pt x="9506" y="227"/>
                    <a:pt x="9678" y="282"/>
                  </a:cubicBezTo>
                  <a:cubicBezTo>
                    <a:pt x="10221" y="454"/>
                    <a:pt x="10682" y="743"/>
                    <a:pt x="11025" y="1086"/>
                  </a:cubicBezTo>
                  <a:cubicBezTo>
                    <a:pt x="11486" y="1547"/>
                    <a:pt x="11740" y="2172"/>
                    <a:pt x="11912" y="2860"/>
                  </a:cubicBezTo>
                  <a:cubicBezTo>
                    <a:pt x="12111" y="3547"/>
                    <a:pt x="12111" y="4379"/>
                    <a:pt x="12146" y="5210"/>
                  </a:cubicBezTo>
                  <a:cubicBezTo>
                    <a:pt x="12173" y="6069"/>
                    <a:pt x="11802" y="7045"/>
                    <a:pt x="11713" y="7905"/>
                  </a:cubicBezTo>
                  <a:cubicBezTo>
                    <a:pt x="11658" y="8557"/>
                    <a:pt x="11768" y="9822"/>
                    <a:pt x="11768" y="982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6568964" y="3131848"/>
              <a:ext cx="671204" cy="538573"/>
            </a:xfrm>
            <a:custGeom>
              <a:rect b="b" l="l" r="r" t="t"/>
              <a:pathLst>
                <a:path extrusionOk="0" h="4617" w="5754">
                  <a:moveTo>
                    <a:pt x="5699" y="0"/>
                  </a:moveTo>
                  <a:cubicBezTo>
                    <a:pt x="5472" y="632"/>
                    <a:pt x="5183" y="1430"/>
                    <a:pt x="4984" y="2090"/>
                  </a:cubicBezTo>
                  <a:cubicBezTo>
                    <a:pt x="4710" y="3017"/>
                    <a:pt x="4491" y="4043"/>
                    <a:pt x="3486" y="4043"/>
                  </a:cubicBezTo>
                  <a:cubicBezTo>
                    <a:pt x="3433" y="4043"/>
                    <a:pt x="3378" y="4041"/>
                    <a:pt x="3320" y="4035"/>
                  </a:cubicBezTo>
                  <a:cubicBezTo>
                    <a:pt x="2894" y="4007"/>
                    <a:pt x="2523" y="3808"/>
                    <a:pt x="2207" y="3609"/>
                  </a:cubicBezTo>
                  <a:cubicBezTo>
                    <a:pt x="1403" y="3121"/>
                    <a:pt x="832" y="2523"/>
                    <a:pt x="200" y="1918"/>
                  </a:cubicBezTo>
                  <a:lnTo>
                    <a:pt x="173" y="1890"/>
                  </a:lnTo>
                  <a:cubicBezTo>
                    <a:pt x="118" y="1945"/>
                    <a:pt x="56" y="2035"/>
                    <a:pt x="1" y="2090"/>
                  </a:cubicBezTo>
                  <a:cubicBezTo>
                    <a:pt x="118" y="2234"/>
                    <a:pt x="228" y="2351"/>
                    <a:pt x="372" y="2461"/>
                  </a:cubicBezTo>
                  <a:cubicBezTo>
                    <a:pt x="1004" y="3093"/>
                    <a:pt x="1575" y="3691"/>
                    <a:pt x="2351" y="4179"/>
                  </a:cubicBezTo>
                  <a:cubicBezTo>
                    <a:pt x="2661" y="4378"/>
                    <a:pt x="3066" y="4550"/>
                    <a:pt x="3465" y="4612"/>
                  </a:cubicBezTo>
                  <a:cubicBezTo>
                    <a:pt x="3506" y="4615"/>
                    <a:pt x="3546" y="4616"/>
                    <a:pt x="3585" y="4616"/>
                  </a:cubicBezTo>
                  <a:cubicBezTo>
                    <a:pt x="4629" y="4616"/>
                    <a:pt x="4850" y="3574"/>
                    <a:pt x="5128" y="2660"/>
                  </a:cubicBezTo>
                  <a:cubicBezTo>
                    <a:pt x="5327" y="1973"/>
                    <a:pt x="5499" y="1285"/>
                    <a:pt x="5726" y="660"/>
                  </a:cubicBezTo>
                  <a:cubicBezTo>
                    <a:pt x="5726" y="887"/>
                    <a:pt x="5754" y="1148"/>
                    <a:pt x="5754" y="1375"/>
                  </a:cubicBezTo>
                  <a:cubicBezTo>
                    <a:pt x="5754" y="914"/>
                    <a:pt x="5726" y="461"/>
                    <a:pt x="56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p:nvPr/>
          </p:nvSpPr>
          <p:spPr>
            <a:xfrm>
              <a:off x="7253699" y="2206578"/>
              <a:ext cx="397776" cy="601447"/>
            </a:xfrm>
            <a:custGeom>
              <a:rect b="b" l="l" r="r" t="t"/>
              <a:pathLst>
                <a:path extrusionOk="0" h="5156" w="3410">
                  <a:moveTo>
                    <a:pt x="1121" y="3863"/>
                  </a:moveTo>
                  <a:lnTo>
                    <a:pt x="1148" y="4612"/>
                  </a:lnTo>
                  <a:cubicBezTo>
                    <a:pt x="1547" y="5155"/>
                    <a:pt x="2461" y="5128"/>
                    <a:pt x="2839" y="4750"/>
                  </a:cubicBezTo>
                  <a:cubicBezTo>
                    <a:pt x="3093" y="4523"/>
                    <a:pt x="3038" y="4379"/>
                    <a:pt x="3038" y="4097"/>
                  </a:cubicBezTo>
                  <a:cubicBezTo>
                    <a:pt x="3011" y="3691"/>
                    <a:pt x="2976" y="3293"/>
                    <a:pt x="2921" y="2894"/>
                  </a:cubicBezTo>
                  <a:cubicBezTo>
                    <a:pt x="3066" y="2894"/>
                    <a:pt x="3265" y="2777"/>
                    <a:pt x="3354" y="2578"/>
                  </a:cubicBezTo>
                  <a:cubicBezTo>
                    <a:pt x="3409" y="2434"/>
                    <a:pt x="3354" y="2234"/>
                    <a:pt x="3183" y="2172"/>
                  </a:cubicBezTo>
                  <a:cubicBezTo>
                    <a:pt x="3382" y="1403"/>
                    <a:pt x="3238" y="688"/>
                    <a:pt x="2495" y="344"/>
                  </a:cubicBezTo>
                  <a:cubicBezTo>
                    <a:pt x="1746" y="1"/>
                    <a:pt x="915" y="172"/>
                    <a:pt x="543" y="832"/>
                  </a:cubicBezTo>
                  <a:cubicBezTo>
                    <a:pt x="55" y="1691"/>
                    <a:pt x="0" y="2777"/>
                    <a:pt x="289" y="3348"/>
                  </a:cubicBezTo>
                  <a:cubicBezTo>
                    <a:pt x="399" y="3609"/>
                    <a:pt x="715" y="3925"/>
                    <a:pt x="1121" y="3863"/>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3"/>
            <p:cNvSpPr/>
            <p:nvPr/>
          </p:nvSpPr>
          <p:spPr>
            <a:xfrm>
              <a:off x="7236901" y="2166450"/>
              <a:ext cx="437787" cy="353683"/>
            </a:xfrm>
            <a:custGeom>
              <a:rect b="b" l="l" r="r" t="t"/>
              <a:pathLst>
                <a:path extrusionOk="0" h="3032" w="3753">
                  <a:moveTo>
                    <a:pt x="804" y="372"/>
                  </a:moveTo>
                  <a:cubicBezTo>
                    <a:pt x="577" y="345"/>
                    <a:pt x="316" y="173"/>
                    <a:pt x="199" y="345"/>
                  </a:cubicBezTo>
                  <a:cubicBezTo>
                    <a:pt x="0" y="599"/>
                    <a:pt x="516" y="1087"/>
                    <a:pt x="832" y="1231"/>
                  </a:cubicBezTo>
                  <a:cubicBezTo>
                    <a:pt x="1437" y="1520"/>
                    <a:pt x="1980" y="1520"/>
                    <a:pt x="2261" y="1231"/>
                  </a:cubicBezTo>
                  <a:cubicBezTo>
                    <a:pt x="2261" y="1348"/>
                    <a:pt x="2296" y="1431"/>
                    <a:pt x="2323" y="1547"/>
                  </a:cubicBezTo>
                  <a:cubicBezTo>
                    <a:pt x="2378" y="1774"/>
                    <a:pt x="2639" y="1974"/>
                    <a:pt x="2667" y="2262"/>
                  </a:cubicBezTo>
                  <a:cubicBezTo>
                    <a:pt x="2667" y="2489"/>
                    <a:pt x="2468" y="2895"/>
                    <a:pt x="2667" y="2977"/>
                  </a:cubicBezTo>
                  <a:cubicBezTo>
                    <a:pt x="2839" y="3032"/>
                    <a:pt x="2949" y="2723"/>
                    <a:pt x="3093" y="2606"/>
                  </a:cubicBezTo>
                  <a:cubicBezTo>
                    <a:pt x="3182" y="2551"/>
                    <a:pt x="3237" y="2551"/>
                    <a:pt x="3327" y="2516"/>
                  </a:cubicBezTo>
                  <a:cubicBezTo>
                    <a:pt x="3698" y="2173"/>
                    <a:pt x="3753" y="1692"/>
                    <a:pt x="3437" y="1348"/>
                  </a:cubicBezTo>
                  <a:cubicBezTo>
                    <a:pt x="3327" y="1204"/>
                    <a:pt x="3265" y="1204"/>
                    <a:pt x="3237" y="1142"/>
                  </a:cubicBezTo>
                  <a:cubicBezTo>
                    <a:pt x="3155" y="1059"/>
                    <a:pt x="3120" y="943"/>
                    <a:pt x="3093" y="860"/>
                  </a:cubicBezTo>
                  <a:cubicBezTo>
                    <a:pt x="2949" y="688"/>
                    <a:pt x="2777" y="571"/>
                    <a:pt x="2433" y="455"/>
                  </a:cubicBezTo>
                  <a:cubicBezTo>
                    <a:pt x="2206" y="372"/>
                    <a:pt x="2007" y="372"/>
                    <a:pt x="1746" y="283"/>
                  </a:cubicBezTo>
                  <a:cubicBezTo>
                    <a:pt x="1175" y="111"/>
                    <a:pt x="461" y="1"/>
                    <a:pt x="804" y="37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3"/>
            <p:cNvSpPr/>
            <p:nvPr/>
          </p:nvSpPr>
          <p:spPr>
            <a:xfrm>
              <a:off x="7384347" y="2610654"/>
              <a:ext cx="113151" cy="89937"/>
            </a:xfrm>
            <a:custGeom>
              <a:rect b="b" l="l" r="r" t="t"/>
              <a:pathLst>
                <a:path extrusionOk="0" h="771" w="970">
                  <a:moveTo>
                    <a:pt x="970" y="1"/>
                  </a:moveTo>
                  <a:cubicBezTo>
                    <a:pt x="716" y="200"/>
                    <a:pt x="310" y="399"/>
                    <a:pt x="1" y="399"/>
                  </a:cubicBezTo>
                  <a:lnTo>
                    <a:pt x="28" y="770"/>
                  </a:lnTo>
                  <a:cubicBezTo>
                    <a:pt x="228" y="770"/>
                    <a:pt x="798" y="660"/>
                    <a:pt x="970" y="1"/>
                  </a:cubicBezTo>
                  <a:close/>
                </a:path>
              </a:pathLst>
            </a:custGeom>
            <a:solidFill>
              <a:srgbClr val="AD7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3"/>
            <p:cNvSpPr/>
            <p:nvPr/>
          </p:nvSpPr>
          <p:spPr>
            <a:xfrm>
              <a:off x="7344336" y="2710857"/>
              <a:ext cx="150012" cy="166926"/>
            </a:xfrm>
            <a:custGeom>
              <a:rect b="b" l="l" r="r" t="t"/>
              <a:pathLst>
                <a:path extrusionOk="0" h="1431" w="1286">
                  <a:moveTo>
                    <a:pt x="1113" y="544"/>
                  </a:moveTo>
                  <a:cubicBezTo>
                    <a:pt x="1285" y="743"/>
                    <a:pt x="797" y="1430"/>
                    <a:pt x="653" y="1430"/>
                  </a:cubicBezTo>
                  <a:cubicBezTo>
                    <a:pt x="571" y="1430"/>
                    <a:pt x="254" y="887"/>
                    <a:pt x="138" y="688"/>
                  </a:cubicBezTo>
                  <a:cubicBezTo>
                    <a:pt x="83" y="599"/>
                    <a:pt x="0" y="489"/>
                    <a:pt x="28" y="399"/>
                  </a:cubicBezTo>
                  <a:cubicBezTo>
                    <a:pt x="28" y="289"/>
                    <a:pt x="227" y="118"/>
                    <a:pt x="309" y="56"/>
                  </a:cubicBezTo>
                  <a:cubicBezTo>
                    <a:pt x="371" y="1"/>
                    <a:pt x="481" y="83"/>
                    <a:pt x="571" y="145"/>
                  </a:cubicBezTo>
                  <a:cubicBezTo>
                    <a:pt x="626" y="173"/>
                    <a:pt x="1031" y="461"/>
                    <a:pt x="1113" y="544"/>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7457369" y="2707707"/>
              <a:ext cx="197255" cy="177308"/>
            </a:xfrm>
            <a:custGeom>
              <a:rect b="b" l="l" r="r" t="t"/>
              <a:pathLst>
                <a:path extrusionOk="0" h="1520" w="1691">
                  <a:moveTo>
                    <a:pt x="199" y="571"/>
                  </a:moveTo>
                  <a:cubicBezTo>
                    <a:pt x="0" y="743"/>
                    <a:pt x="406" y="1485"/>
                    <a:pt x="516" y="1519"/>
                  </a:cubicBezTo>
                  <a:cubicBezTo>
                    <a:pt x="605" y="1519"/>
                    <a:pt x="1375" y="914"/>
                    <a:pt x="1519" y="743"/>
                  </a:cubicBezTo>
                  <a:cubicBezTo>
                    <a:pt x="1608" y="660"/>
                    <a:pt x="1691" y="571"/>
                    <a:pt x="1691" y="454"/>
                  </a:cubicBezTo>
                  <a:cubicBezTo>
                    <a:pt x="1691" y="344"/>
                    <a:pt x="1519" y="145"/>
                    <a:pt x="1464" y="83"/>
                  </a:cubicBezTo>
                  <a:cubicBezTo>
                    <a:pt x="1375" y="0"/>
                    <a:pt x="1265" y="55"/>
                    <a:pt x="1175" y="110"/>
                  </a:cubicBezTo>
                  <a:cubicBezTo>
                    <a:pt x="1120" y="145"/>
                    <a:pt x="316" y="516"/>
                    <a:pt x="199" y="5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
            <p:cNvSpPr/>
            <p:nvPr/>
          </p:nvSpPr>
          <p:spPr>
            <a:xfrm>
              <a:off x="7410826" y="2780614"/>
              <a:ext cx="106735" cy="327203"/>
            </a:xfrm>
            <a:custGeom>
              <a:rect b="b" l="l" r="r" t="t"/>
              <a:pathLst>
                <a:path extrusionOk="0" h="2805" w="915">
                  <a:moveTo>
                    <a:pt x="571" y="1"/>
                  </a:moveTo>
                  <a:lnTo>
                    <a:pt x="543" y="35"/>
                  </a:lnTo>
                  <a:cubicBezTo>
                    <a:pt x="516" y="35"/>
                    <a:pt x="344" y="317"/>
                    <a:pt x="344" y="379"/>
                  </a:cubicBezTo>
                  <a:cubicBezTo>
                    <a:pt x="372" y="434"/>
                    <a:pt x="461" y="461"/>
                    <a:pt x="461" y="516"/>
                  </a:cubicBezTo>
                  <a:cubicBezTo>
                    <a:pt x="461" y="578"/>
                    <a:pt x="1" y="1863"/>
                    <a:pt x="1" y="1980"/>
                  </a:cubicBezTo>
                  <a:cubicBezTo>
                    <a:pt x="1" y="2035"/>
                    <a:pt x="227" y="2578"/>
                    <a:pt x="344" y="2784"/>
                  </a:cubicBezTo>
                  <a:cubicBezTo>
                    <a:pt x="358" y="2798"/>
                    <a:pt x="379" y="2805"/>
                    <a:pt x="400" y="2805"/>
                  </a:cubicBezTo>
                  <a:cubicBezTo>
                    <a:pt x="422" y="2805"/>
                    <a:pt x="444" y="2798"/>
                    <a:pt x="461" y="2784"/>
                  </a:cubicBezTo>
                  <a:cubicBezTo>
                    <a:pt x="598" y="2613"/>
                    <a:pt x="887" y="2097"/>
                    <a:pt x="887" y="2035"/>
                  </a:cubicBezTo>
                  <a:cubicBezTo>
                    <a:pt x="915" y="1925"/>
                    <a:pt x="598" y="578"/>
                    <a:pt x="633" y="551"/>
                  </a:cubicBezTo>
                  <a:cubicBezTo>
                    <a:pt x="660" y="489"/>
                    <a:pt x="743" y="461"/>
                    <a:pt x="743" y="406"/>
                  </a:cubicBezTo>
                  <a:cubicBezTo>
                    <a:pt x="770" y="344"/>
                    <a:pt x="660" y="63"/>
                    <a:pt x="598" y="35"/>
                  </a:cubicBezTo>
                  <a:lnTo>
                    <a:pt x="5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3"/>
            <p:cNvSpPr/>
            <p:nvPr/>
          </p:nvSpPr>
          <p:spPr>
            <a:xfrm>
              <a:off x="7264081" y="2994667"/>
              <a:ext cx="356949" cy="317638"/>
            </a:xfrm>
            <a:custGeom>
              <a:rect b="b" l="l" r="r" t="t"/>
              <a:pathLst>
                <a:path extrusionOk="0" h="2723" w="3060">
                  <a:moveTo>
                    <a:pt x="826" y="1032"/>
                  </a:moveTo>
                  <a:cubicBezTo>
                    <a:pt x="743" y="1032"/>
                    <a:pt x="399" y="949"/>
                    <a:pt x="228" y="977"/>
                  </a:cubicBezTo>
                  <a:cubicBezTo>
                    <a:pt x="173" y="977"/>
                    <a:pt x="83" y="1004"/>
                    <a:pt x="83" y="1059"/>
                  </a:cubicBezTo>
                  <a:cubicBezTo>
                    <a:pt x="83" y="1204"/>
                    <a:pt x="344" y="1231"/>
                    <a:pt x="454" y="1259"/>
                  </a:cubicBezTo>
                  <a:cubicBezTo>
                    <a:pt x="599" y="1293"/>
                    <a:pt x="716" y="1321"/>
                    <a:pt x="860" y="1375"/>
                  </a:cubicBezTo>
                  <a:cubicBezTo>
                    <a:pt x="743" y="1375"/>
                    <a:pt x="399" y="1293"/>
                    <a:pt x="200" y="1321"/>
                  </a:cubicBezTo>
                  <a:cubicBezTo>
                    <a:pt x="111" y="1321"/>
                    <a:pt x="28" y="1348"/>
                    <a:pt x="28" y="1430"/>
                  </a:cubicBezTo>
                  <a:cubicBezTo>
                    <a:pt x="1" y="1520"/>
                    <a:pt x="228" y="1575"/>
                    <a:pt x="310" y="1602"/>
                  </a:cubicBezTo>
                  <a:cubicBezTo>
                    <a:pt x="654" y="1692"/>
                    <a:pt x="1059" y="1808"/>
                    <a:pt x="1314" y="1946"/>
                  </a:cubicBezTo>
                  <a:cubicBezTo>
                    <a:pt x="1630" y="2090"/>
                    <a:pt x="1891" y="2262"/>
                    <a:pt x="2118" y="2496"/>
                  </a:cubicBezTo>
                  <a:cubicBezTo>
                    <a:pt x="2173" y="2551"/>
                    <a:pt x="2262" y="2695"/>
                    <a:pt x="2344" y="2723"/>
                  </a:cubicBezTo>
                  <a:cubicBezTo>
                    <a:pt x="2406" y="2723"/>
                    <a:pt x="2489" y="2668"/>
                    <a:pt x="2516" y="2633"/>
                  </a:cubicBezTo>
                  <a:cubicBezTo>
                    <a:pt x="2606" y="2551"/>
                    <a:pt x="2688" y="2406"/>
                    <a:pt x="2805" y="2262"/>
                  </a:cubicBezTo>
                  <a:cubicBezTo>
                    <a:pt x="2860" y="2207"/>
                    <a:pt x="2887" y="2152"/>
                    <a:pt x="2949" y="2063"/>
                  </a:cubicBezTo>
                  <a:cubicBezTo>
                    <a:pt x="2977" y="1980"/>
                    <a:pt x="3059" y="1863"/>
                    <a:pt x="3059" y="1836"/>
                  </a:cubicBezTo>
                  <a:cubicBezTo>
                    <a:pt x="3059" y="1774"/>
                    <a:pt x="2977" y="1664"/>
                    <a:pt x="2922" y="1602"/>
                  </a:cubicBezTo>
                  <a:cubicBezTo>
                    <a:pt x="2777" y="1403"/>
                    <a:pt x="2544" y="1149"/>
                    <a:pt x="2434" y="977"/>
                  </a:cubicBezTo>
                  <a:cubicBezTo>
                    <a:pt x="2317" y="833"/>
                    <a:pt x="2200" y="688"/>
                    <a:pt x="2118" y="571"/>
                  </a:cubicBezTo>
                  <a:cubicBezTo>
                    <a:pt x="2001" y="434"/>
                    <a:pt x="1685" y="1"/>
                    <a:pt x="1513" y="118"/>
                  </a:cubicBezTo>
                  <a:cubicBezTo>
                    <a:pt x="1375" y="200"/>
                    <a:pt x="1719" y="571"/>
                    <a:pt x="1774" y="688"/>
                  </a:cubicBezTo>
                  <a:cubicBezTo>
                    <a:pt x="1575" y="571"/>
                    <a:pt x="1231" y="434"/>
                    <a:pt x="860" y="372"/>
                  </a:cubicBezTo>
                  <a:cubicBezTo>
                    <a:pt x="743" y="372"/>
                    <a:pt x="544" y="317"/>
                    <a:pt x="516" y="400"/>
                  </a:cubicBezTo>
                  <a:cubicBezTo>
                    <a:pt x="454" y="516"/>
                    <a:pt x="626" y="571"/>
                    <a:pt x="716" y="606"/>
                  </a:cubicBezTo>
                  <a:cubicBezTo>
                    <a:pt x="798" y="633"/>
                    <a:pt x="860" y="688"/>
                    <a:pt x="970" y="716"/>
                  </a:cubicBezTo>
                  <a:cubicBezTo>
                    <a:pt x="826" y="716"/>
                    <a:pt x="516" y="633"/>
                    <a:pt x="344" y="661"/>
                  </a:cubicBezTo>
                  <a:cubicBezTo>
                    <a:pt x="283" y="688"/>
                    <a:pt x="228" y="716"/>
                    <a:pt x="228" y="743"/>
                  </a:cubicBezTo>
                  <a:cubicBezTo>
                    <a:pt x="228" y="860"/>
                    <a:pt x="372" y="887"/>
                    <a:pt x="482" y="915"/>
                  </a:cubicBezTo>
                  <a:cubicBezTo>
                    <a:pt x="626" y="949"/>
                    <a:pt x="716" y="1004"/>
                    <a:pt x="826" y="1032"/>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3"/>
            <p:cNvSpPr/>
            <p:nvPr/>
          </p:nvSpPr>
          <p:spPr>
            <a:xfrm>
              <a:off x="7430890" y="2864835"/>
              <a:ext cx="567736" cy="848395"/>
            </a:xfrm>
            <a:custGeom>
              <a:rect b="b" l="l" r="r" t="t"/>
              <a:pathLst>
                <a:path extrusionOk="0" h="7273" w="4867">
                  <a:moveTo>
                    <a:pt x="0" y="3492"/>
                  </a:moveTo>
                  <a:cubicBezTo>
                    <a:pt x="117" y="3375"/>
                    <a:pt x="289" y="3293"/>
                    <a:pt x="426" y="3203"/>
                  </a:cubicBezTo>
                  <a:cubicBezTo>
                    <a:pt x="832" y="2921"/>
                    <a:pt x="1286" y="2660"/>
                    <a:pt x="1719" y="2406"/>
                  </a:cubicBezTo>
                  <a:cubicBezTo>
                    <a:pt x="1918" y="2605"/>
                    <a:pt x="2062" y="2860"/>
                    <a:pt x="2234" y="3093"/>
                  </a:cubicBezTo>
                  <a:cubicBezTo>
                    <a:pt x="2378" y="3320"/>
                    <a:pt x="2550" y="3547"/>
                    <a:pt x="2722" y="3746"/>
                  </a:cubicBezTo>
                  <a:lnTo>
                    <a:pt x="2722" y="3781"/>
                  </a:lnTo>
                  <a:lnTo>
                    <a:pt x="2750" y="3808"/>
                  </a:lnTo>
                  <a:cubicBezTo>
                    <a:pt x="2633" y="3437"/>
                    <a:pt x="2550" y="3031"/>
                    <a:pt x="2461" y="2605"/>
                  </a:cubicBezTo>
                  <a:cubicBezTo>
                    <a:pt x="2317" y="1801"/>
                    <a:pt x="2207" y="653"/>
                    <a:pt x="2866" y="200"/>
                  </a:cubicBezTo>
                  <a:cubicBezTo>
                    <a:pt x="3093" y="55"/>
                    <a:pt x="3492" y="0"/>
                    <a:pt x="3781" y="200"/>
                  </a:cubicBezTo>
                  <a:cubicBezTo>
                    <a:pt x="3897" y="282"/>
                    <a:pt x="4069" y="482"/>
                    <a:pt x="4152" y="653"/>
                  </a:cubicBezTo>
                  <a:cubicBezTo>
                    <a:pt x="4612" y="1513"/>
                    <a:pt x="4757" y="2543"/>
                    <a:pt x="4839" y="3719"/>
                  </a:cubicBezTo>
                  <a:cubicBezTo>
                    <a:pt x="4867" y="4207"/>
                    <a:pt x="4867" y="4695"/>
                    <a:pt x="4839" y="5183"/>
                  </a:cubicBezTo>
                  <a:cubicBezTo>
                    <a:pt x="4784" y="5609"/>
                    <a:pt x="4757" y="6042"/>
                    <a:pt x="4585" y="6413"/>
                  </a:cubicBezTo>
                  <a:cubicBezTo>
                    <a:pt x="4379" y="6874"/>
                    <a:pt x="4097" y="7272"/>
                    <a:pt x="3492" y="7217"/>
                  </a:cubicBezTo>
                  <a:cubicBezTo>
                    <a:pt x="2976" y="7155"/>
                    <a:pt x="2550" y="6874"/>
                    <a:pt x="2234" y="6585"/>
                  </a:cubicBezTo>
                  <a:cubicBezTo>
                    <a:pt x="1547" y="6014"/>
                    <a:pt x="1059" y="5327"/>
                    <a:pt x="633" y="4605"/>
                  </a:cubicBezTo>
                  <a:cubicBezTo>
                    <a:pt x="371" y="4234"/>
                    <a:pt x="172" y="3891"/>
                    <a:pt x="0" y="34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7430890" y="3054859"/>
              <a:ext cx="567736" cy="652540"/>
            </a:xfrm>
            <a:custGeom>
              <a:rect b="b" l="l" r="r" t="t"/>
              <a:pathLst>
                <a:path extrusionOk="0" h="5594" w="4867">
                  <a:moveTo>
                    <a:pt x="4523" y="0"/>
                  </a:moveTo>
                  <a:lnTo>
                    <a:pt x="4523" y="0"/>
                  </a:lnTo>
                  <a:cubicBezTo>
                    <a:pt x="4640" y="516"/>
                    <a:pt x="4695" y="1086"/>
                    <a:pt x="4722" y="1664"/>
                  </a:cubicBezTo>
                  <a:cubicBezTo>
                    <a:pt x="4757" y="2117"/>
                    <a:pt x="4784" y="2605"/>
                    <a:pt x="4722" y="3093"/>
                  </a:cubicBezTo>
                  <a:cubicBezTo>
                    <a:pt x="4695" y="3554"/>
                    <a:pt x="4640" y="3980"/>
                    <a:pt x="4495" y="4324"/>
                  </a:cubicBezTo>
                  <a:cubicBezTo>
                    <a:pt x="4308" y="4755"/>
                    <a:pt x="4043" y="5133"/>
                    <a:pt x="3518" y="5133"/>
                  </a:cubicBezTo>
                  <a:cubicBezTo>
                    <a:pt x="3483" y="5133"/>
                    <a:pt x="3447" y="5131"/>
                    <a:pt x="3409" y="5128"/>
                  </a:cubicBezTo>
                  <a:cubicBezTo>
                    <a:pt x="2866" y="5073"/>
                    <a:pt x="2461" y="4784"/>
                    <a:pt x="2117" y="4523"/>
                  </a:cubicBezTo>
                  <a:cubicBezTo>
                    <a:pt x="1457" y="3925"/>
                    <a:pt x="976" y="3265"/>
                    <a:pt x="516" y="2550"/>
                  </a:cubicBezTo>
                  <a:cubicBezTo>
                    <a:pt x="344" y="2289"/>
                    <a:pt x="200" y="2035"/>
                    <a:pt x="55" y="1774"/>
                  </a:cubicBezTo>
                  <a:cubicBezTo>
                    <a:pt x="55" y="1808"/>
                    <a:pt x="28" y="1835"/>
                    <a:pt x="0" y="1863"/>
                  </a:cubicBezTo>
                  <a:cubicBezTo>
                    <a:pt x="172" y="2262"/>
                    <a:pt x="371" y="2605"/>
                    <a:pt x="633" y="2976"/>
                  </a:cubicBezTo>
                  <a:cubicBezTo>
                    <a:pt x="1059" y="3698"/>
                    <a:pt x="1547" y="4385"/>
                    <a:pt x="2234" y="4956"/>
                  </a:cubicBezTo>
                  <a:cubicBezTo>
                    <a:pt x="2550" y="5245"/>
                    <a:pt x="2976" y="5526"/>
                    <a:pt x="3492" y="5588"/>
                  </a:cubicBezTo>
                  <a:cubicBezTo>
                    <a:pt x="3530" y="5592"/>
                    <a:pt x="3566" y="5593"/>
                    <a:pt x="3601" y="5593"/>
                  </a:cubicBezTo>
                  <a:cubicBezTo>
                    <a:pt x="4132" y="5593"/>
                    <a:pt x="4391" y="5216"/>
                    <a:pt x="4585" y="4784"/>
                  </a:cubicBezTo>
                  <a:cubicBezTo>
                    <a:pt x="4757" y="4413"/>
                    <a:pt x="4784" y="3980"/>
                    <a:pt x="4839" y="3554"/>
                  </a:cubicBezTo>
                  <a:cubicBezTo>
                    <a:pt x="4867" y="3066"/>
                    <a:pt x="4867" y="2578"/>
                    <a:pt x="4839" y="2090"/>
                  </a:cubicBezTo>
                  <a:cubicBezTo>
                    <a:pt x="4784" y="1347"/>
                    <a:pt x="4695" y="660"/>
                    <a:pt x="45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4"/>
          <p:cNvSpPr txBox="1"/>
          <p:nvPr>
            <p:ph type="title"/>
          </p:nvPr>
        </p:nvSpPr>
        <p:spPr>
          <a:xfrm>
            <a:off x="365600" y="540000"/>
            <a:ext cx="8396100" cy="47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Middle Years Programme (the MYP)?</a:t>
            </a:r>
            <a:endParaRPr/>
          </a:p>
        </p:txBody>
      </p:sp>
      <p:pic>
        <p:nvPicPr>
          <p:cNvPr id="546" name="Google Shape;546;p34" title="The IB Middle Years Programme">
            <a:hlinkClick r:id="rId3"/>
          </p:cNvPr>
          <p:cNvPicPr preferRelativeResize="0"/>
          <p:nvPr/>
        </p:nvPicPr>
        <p:blipFill>
          <a:blip r:embed="rId4">
            <a:alphaModFix/>
          </a:blip>
          <a:stretch>
            <a:fillRect/>
          </a:stretch>
        </p:blipFill>
        <p:spPr>
          <a:xfrm>
            <a:off x="2075575" y="1100975"/>
            <a:ext cx="4992850" cy="3744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5"/>
          <p:cNvSpPr txBox="1"/>
          <p:nvPr>
            <p:ph type="title"/>
          </p:nvPr>
        </p:nvSpPr>
        <p:spPr>
          <a:xfrm>
            <a:off x="720000" y="252125"/>
            <a:ext cx="7704000" cy="4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IB MIDDLE YEARS PROGRAMME</a:t>
            </a:r>
            <a:endParaRPr/>
          </a:p>
        </p:txBody>
      </p:sp>
      <p:sp>
        <p:nvSpPr>
          <p:cNvPr id="552" name="Google Shape;552;p35"/>
          <p:cNvSpPr txBox="1"/>
          <p:nvPr>
            <p:ph idx="1" type="body"/>
          </p:nvPr>
        </p:nvSpPr>
        <p:spPr>
          <a:xfrm>
            <a:off x="720000" y="693425"/>
            <a:ext cx="7704000" cy="38754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addresses students’ intellectual, social, emotional and physical well-being.</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enables students to understand and manage the complexities of our world, and provides them with the skills and attitudes they need in order to take responsible action for the future.</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ensures breadth and depth of knowledge and understanding through the study of eight subject areas.</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requires the study of at least two languages to support students’ understanding of their own culture and of others.</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provides the opportunity for students to undertake an independent project in an area of personal interest.</a:t>
            </a:r>
            <a:endParaRPr sz="1200">
              <a:solidFill>
                <a:srgbClr val="333333"/>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sz="1200">
                <a:solidFill>
                  <a:srgbClr val="333333"/>
                </a:solidFill>
                <a:latin typeface="Open Sans"/>
                <a:ea typeface="Open Sans"/>
                <a:cs typeface="Open Sans"/>
                <a:sym typeface="Open Sans"/>
              </a:rPr>
              <a:t>An IB education is the result of a dynamic interaction between…</a:t>
            </a:r>
            <a:endParaRPr sz="1200">
              <a:solidFill>
                <a:srgbClr val="333333"/>
              </a:solidFill>
              <a:latin typeface="Open Sans"/>
              <a:ea typeface="Open Sans"/>
              <a:cs typeface="Open Sans"/>
              <a:sym typeface="Open Sans"/>
            </a:endParaRPr>
          </a:p>
          <a:p>
            <a:pPr indent="-304800" lvl="0" marL="457200" rtl="0" algn="l">
              <a:lnSpc>
                <a:spcPct val="115000"/>
              </a:lnSpc>
              <a:spcBef>
                <a:spcPts val="120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IB learners (who)</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teaching and learning in the IB (how)</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global contexts for teaching and learning (why) and</a:t>
            </a:r>
            <a:endParaRPr sz="1200">
              <a:solidFill>
                <a:srgbClr val="333333"/>
              </a:solidFill>
              <a:latin typeface="Open Sans"/>
              <a:ea typeface="Open Sans"/>
              <a:cs typeface="Open Sans"/>
              <a:sym typeface="Open Sans"/>
            </a:endParaRPr>
          </a:p>
          <a:p>
            <a:pPr indent="-304800" lvl="0" marL="457200" rtl="0" algn="l">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the pursuit of significant knowledge and understanding (what).</a:t>
            </a:r>
            <a:endParaRPr sz="1200">
              <a:solidFill>
                <a:srgbClr val="333333"/>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sz="1200">
                <a:solidFill>
                  <a:srgbClr val="333333"/>
                </a:solidFill>
                <a:latin typeface="Open Sans"/>
                <a:ea typeface="Open Sans"/>
                <a:cs typeface="Open Sans"/>
                <a:sym typeface="Open Sans"/>
              </a:rPr>
              <a:t>The IB’s philosophy of education is informed by research and by over 40 years of practical experience in international education. This philosophy remains open to reflection and review; the IB has always championed a stance of critical engagement with challenging ideas, one that both values the past and remains open to innovation.</a:t>
            </a:r>
            <a:endParaRPr sz="1200">
              <a:solidFill>
                <a:srgbClr val="333333"/>
              </a:solidFill>
              <a:latin typeface="Open Sans"/>
              <a:ea typeface="Open Sans"/>
              <a:cs typeface="Open Sans"/>
              <a:sym typeface="Open Sans"/>
            </a:endParaRPr>
          </a:p>
          <a:p>
            <a:pPr indent="0" lvl="0" marL="0" rtl="0" algn="l">
              <a:spcBef>
                <a:spcPts val="0"/>
              </a:spcBef>
              <a:spcAft>
                <a:spcPts val="1600"/>
              </a:spcAft>
              <a:buNone/>
            </a:pPr>
            <a:r>
              <a:t/>
            </a:r>
            <a:endParaRPr sz="1200">
              <a:solidFill>
                <a:srgbClr val="33333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6"/>
          <p:cNvSpPr/>
          <p:nvPr/>
        </p:nvSpPr>
        <p:spPr>
          <a:xfrm>
            <a:off x="-375050" y="540000"/>
            <a:ext cx="4596900" cy="4779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6"/>
          <p:cNvSpPr txBox="1"/>
          <p:nvPr>
            <p:ph idx="1" type="body"/>
          </p:nvPr>
        </p:nvSpPr>
        <p:spPr>
          <a:xfrm>
            <a:off x="245375" y="1152475"/>
            <a:ext cx="8178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333333"/>
                </a:solidFill>
                <a:latin typeface="Arial"/>
                <a:ea typeface="Arial"/>
                <a:cs typeface="Arial"/>
                <a:sym typeface="Arial"/>
              </a:rPr>
              <a:t>Students at International Baccalaureate® (IB) World Schools are given a unique, challenging, and diverse education.</a:t>
            </a:r>
            <a:endParaRPr b="1">
              <a:solidFill>
                <a:srgbClr val="333333"/>
              </a:solidFill>
              <a:latin typeface="Arial"/>
              <a:ea typeface="Arial"/>
              <a:cs typeface="Arial"/>
              <a:sym typeface="Arial"/>
            </a:endParaRPr>
          </a:p>
          <a:p>
            <a:pPr indent="0" lvl="0" marL="0" rtl="0" algn="l">
              <a:lnSpc>
                <a:spcPct val="115000"/>
              </a:lnSpc>
              <a:spcBef>
                <a:spcPts val="800"/>
              </a:spcBef>
              <a:spcAft>
                <a:spcPts val="0"/>
              </a:spcAft>
              <a:buClr>
                <a:schemeClr val="dk1"/>
              </a:buClr>
              <a:buSzPts val="1100"/>
              <a:buFont typeface="Arial"/>
              <a:buNone/>
            </a:pPr>
            <a:r>
              <a:rPr b="1" lang="en">
                <a:solidFill>
                  <a:srgbClr val="333333"/>
                </a:solidFill>
                <a:latin typeface="Arial"/>
                <a:ea typeface="Arial"/>
                <a:cs typeface="Arial"/>
                <a:sym typeface="Arial"/>
              </a:rPr>
              <a:t>IB learners are:</a:t>
            </a:r>
            <a:endParaRPr b="1">
              <a:solidFill>
                <a:srgbClr val="333333"/>
              </a:solidFill>
              <a:latin typeface="Arial"/>
              <a:ea typeface="Arial"/>
              <a:cs typeface="Arial"/>
              <a:sym typeface="Arial"/>
            </a:endParaRPr>
          </a:p>
          <a:p>
            <a:pPr indent="-317500" lvl="0" marL="457200" rtl="0" algn="l">
              <a:lnSpc>
                <a:spcPct val="115000"/>
              </a:lnSpc>
              <a:spcBef>
                <a:spcPts val="1200"/>
              </a:spcBef>
              <a:spcAft>
                <a:spcPts val="0"/>
              </a:spcAft>
              <a:buClr>
                <a:srgbClr val="333333"/>
              </a:buClr>
              <a:buSzPts val="1400"/>
              <a:buFont typeface="Arial"/>
              <a:buChar char="●"/>
            </a:pPr>
            <a:r>
              <a:rPr b="1" lang="en">
                <a:solidFill>
                  <a:srgbClr val="333333"/>
                </a:solidFill>
                <a:latin typeface="Arial"/>
                <a:ea typeface="Arial"/>
                <a:cs typeface="Arial"/>
                <a:sym typeface="Arial"/>
              </a:rPr>
              <a:t>encouraged to think critically and solve complex problems</a:t>
            </a:r>
            <a:endParaRPr b="1">
              <a:solidFill>
                <a:srgbClr val="333333"/>
              </a:solidFill>
              <a:latin typeface="Arial"/>
              <a:ea typeface="Arial"/>
              <a:cs typeface="Arial"/>
              <a:sym typeface="Arial"/>
            </a:endParaRPr>
          </a:p>
          <a:p>
            <a:pPr indent="-317500" lvl="0" marL="457200" rtl="0" algn="l">
              <a:lnSpc>
                <a:spcPct val="115000"/>
              </a:lnSpc>
              <a:spcBef>
                <a:spcPts val="0"/>
              </a:spcBef>
              <a:spcAft>
                <a:spcPts val="0"/>
              </a:spcAft>
              <a:buClr>
                <a:srgbClr val="333333"/>
              </a:buClr>
              <a:buSzPts val="1400"/>
              <a:buFont typeface="Arial"/>
              <a:buChar char="●"/>
            </a:pPr>
            <a:r>
              <a:rPr b="1" lang="en">
                <a:solidFill>
                  <a:srgbClr val="333333"/>
                </a:solidFill>
                <a:latin typeface="Arial"/>
                <a:ea typeface="Arial"/>
                <a:cs typeface="Arial"/>
                <a:sym typeface="Arial"/>
              </a:rPr>
              <a:t>drive their own learning</a:t>
            </a:r>
            <a:endParaRPr b="1">
              <a:solidFill>
                <a:srgbClr val="333333"/>
              </a:solidFill>
              <a:latin typeface="Arial"/>
              <a:ea typeface="Arial"/>
              <a:cs typeface="Arial"/>
              <a:sym typeface="Arial"/>
            </a:endParaRPr>
          </a:p>
          <a:p>
            <a:pPr indent="-317500" lvl="0" marL="457200" rtl="0" algn="l">
              <a:lnSpc>
                <a:spcPct val="115000"/>
              </a:lnSpc>
              <a:spcBef>
                <a:spcPts val="0"/>
              </a:spcBef>
              <a:spcAft>
                <a:spcPts val="0"/>
              </a:spcAft>
              <a:buClr>
                <a:srgbClr val="333333"/>
              </a:buClr>
              <a:buSzPts val="1400"/>
              <a:buFont typeface="Arial"/>
              <a:buChar char="●"/>
            </a:pPr>
            <a:r>
              <a:rPr b="1" lang="en">
                <a:solidFill>
                  <a:srgbClr val="333333"/>
                </a:solidFill>
                <a:latin typeface="Arial"/>
                <a:ea typeface="Arial"/>
                <a:cs typeface="Arial"/>
                <a:sym typeface="Arial"/>
              </a:rPr>
              <a:t>a core part in educational programmes that can lead them to some of the highest-ranking universities around the world</a:t>
            </a:r>
            <a:endParaRPr b="1">
              <a:solidFill>
                <a:srgbClr val="333333"/>
              </a:solidFill>
              <a:latin typeface="Arial"/>
              <a:ea typeface="Arial"/>
              <a:cs typeface="Arial"/>
              <a:sym typeface="Arial"/>
            </a:endParaRPr>
          </a:p>
          <a:p>
            <a:pPr indent="-317500" lvl="0" marL="457200" rtl="0" algn="l">
              <a:lnSpc>
                <a:spcPct val="115000"/>
              </a:lnSpc>
              <a:spcBef>
                <a:spcPts val="0"/>
              </a:spcBef>
              <a:spcAft>
                <a:spcPts val="0"/>
              </a:spcAft>
              <a:buClr>
                <a:srgbClr val="333333"/>
              </a:buClr>
              <a:buSzPts val="1400"/>
              <a:buFont typeface="Arial"/>
              <a:buChar char="●"/>
            </a:pPr>
            <a:r>
              <a:rPr b="1" lang="en">
                <a:solidFill>
                  <a:srgbClr val="333333"/>
                </a:solidFill>
                <a:latin typeface="Arial"/>
                <a:ea typeface="Arial"/>
                <a:cs typeface="Arial"/>
                <a:sym typeface="Arial"/>
              </a:rPr>
              <a:t>more culturally aware</a:t>
            </a:r>
            <a:r>
              <a:rPr b="1" lang="en" strike="sngStrike">
                <a:solidFill>
                  <a:srgbClr val="333333"/>
                </a:solidFill>
                <a:latin typeface="Arial"/>
                <a:ea typeface="Arial"/>
                <a:cs typeface="Arial"/>
                <a:sym typeface="Arial"/>
              </a:rPr>
              <a:t>,</a:t>
            </a:r>
            <a:r>
              <a:rPr b="1" lang="en">
                <a:solidFill>
                  <a:srgbClr val="333333"/>
                </a:solidFill>
                <a:latin typeface="Arial"/>
                <a:ea typeface="Arial"/>
                <a:cs typeface="Arial"/>
                <a:sym typeface="Arial"/>
              </a:rPr>
              <a:t>through the development of a second language </a:t>
            </a:r>
            <a:endParaRPr b="1">
              <a:solidFill>
                <a:srgbClr val="333333"/>
              </a:solidFill>
              <a:latin typeface="Arial"/>
              <a:ea typeface="Arial"/>
              <a:cs typeface="Arial"/>
              <a:sym typeface="Arial"/>
            </a:endParaRPr>
          </a:p>
          <a:p>
            <a:pPr indent="-317500" lvl="0" marL="457200" rtl="0" algn="l">
              <a:lnSpc>
                <a:spcPct val="115000"/>
              </a:lnSpc>
              <a:spcBef>
                <a:spcPts val="0"/>
              </a:spcBef>
              <a:spcAft>
                <a:spcPts val="0"/>
              </a:spcAft>
              <a:buClr>
                <a:srgbClr val="333333"/>
              </a:buClr>
              <a:buSzPts val="1400"/>
              <a:buFont typeface="Arial"/>
              <a:buChar char="●"/>
            </a:pPr>
            <a:r>
              <a:rPr b="1" lang="en">
                <a:solidFill>
                  <a:srgbClr val="333333"/>
                </a:solidFill>
                <a:latin typeface="Arial"/>
                <a:ea typeface="Arial"/>
                <a:cs typeface="Arial"/>
                <a:sym typeface="Arial"/>
              </a:rPr>
              <a:t>able to engage with people in an increasingly globalized, rapidly changing world.</a:t>
            </a:r>
            <a:endParaRPr b="1">
              <a:solidFill>
                <a:srgbClr val="333333"/>
              </a:solidFill>
              <a:latin typeface="Arial"/>
              <a:ea typeface="Arial"/>
              <a:cs typeface="Arial"/>
              <a:sym typeface="Arial"/>
            </a:endParaRPr>
          </a:p>
          <a:p>
            <a:pPr indent="0" lvl="0" marL="0" rtl="0" algn="l">
              <a:lnSpc>
                <a:spcPct val="110000"/>
              </a:lnSpc>
              <a:spcBef>
                <a:spcPts val="2200"/>
              </a:spcBef>
              <a:spcAft>
                <a:spcPts val="0"/>
              </a:spcAft>
              <a:buClr>
                <a:schemeClr val="dk1"/>
              </a:buClr>
              <a:buSzPts val="1100"/>
              <a:buFont typeface="Arial"/>
              <a:buNone/>
            </a:pPr>
            <a:r>
              <a:rPr b="1" lang="en">
                <a:solidFill>
                  <a:srgbClr val="333333"/>
                </a:solidFill>
                <a:latin typeface="Arial"/>
                <a:ea typeface="Arial"/>
                <a:cs typeface="Arial"/>
                <a:sym typeface="Arial"/>
              </a:rPr>
              <a:t>IB students often perform better</a:t>
            </a:r>
            <a:endParaRPr b="1">
              <a:solidFill>
                <a:srgbClr val="333333"/>
              </a:solidFill>
              <a:latin typeface="Arial"/>
              <a:ea typeface="Arial"/>
              <a:cs typeface="Arial"/>
              <a:sym typeface="Arial"/>
            </a:endParaRPr>
          </a:p>
          <a:p>
            <a:pPr indent="-317500" lvl="0" marL="457200" rtl="0" algn="l">
              <a:lnSpc>
                <a:spcPct val="115000"/>
              </a:lnSpc>
              <a:spcBef>
                <a:spcPts val="900"/>
              </a:spcBef>
              <a:spcAft>
                <a:spcPts val="0"/>
              </a:spcAft>
              <a:buClr>
                <a:srgbClr val="333333"/>
              </a:buClr>
              <a:buSzPts val="1400"/>
              <a:buFont typeface="Arial"/>
              <a:buChar char="●"/>
            </a:pPr>
            <a:r>
              <a:rPr b="1" lang="en">
                <a:solidFill>
                  <a:srgbClr val="333333"/>
                </a:solidFill>
                <a:latin typeface="Arial"/>
                <a:ea typeface="Arial"/>
                <a:cs typeface="Arial"/>
                <a:sym typeface="Arial"/>
              </a:rPr>
              <a:t>IB students develop strong academic, social and emotional characteristics. They are also likely to perform well academically – often better than students on other curricula.</a:t>
            </a:r>
            <a:endParaRPr b="1">
              <a:solidFill>
                <a:srgbClr val="333333"/>
              </a:solidFill>
              <a:latin typeface="Arial"/>
              <a:ea typeface="Arial"/>
              <a:cs typeface="Arial"/>
              <a:sym typeface="Arial"/>
            </a:endParaRPr>
          </a:p>
          <a:p>
            <a:pPr indent="0" lvl="0" marL="0" rtl="0" algn="l">
              <a:lnSpc>
                <a:spcPct val="115000"/>
              </a:lnSpc>
              <a:spcBef>
                <a:spcPts val="600"/>
              </a:spcBef>
              <a:spcAft>
                <a:spcPts val="0"/>
              </a:spcAft>
              <a:buNone/>
            </a:pPr>
            <a:r>
              <a:t/>
            </a:r>
            <a:endParaRPr b="1">
              <a:solidFill>
                <a:schemeClr val="dk1"/>
              </a:solidFill>
              <a:latin typeface="Arial"/>
              <a:ea typeface="Arial"/>
              <a:cs typeface="Arial"/>
              <a:sym typeface="Arial"/>
            </a:endParaRPr>
          </a:p>
        </p:txBody>
      </p:sp>
      <p:sp>
        <p:nvSpPr>
          <p:cNvPr id="559" name="Google Shape;559;p36"/>
          <p:cNvSpPr txBox="1"/>
          <p:nvPr>
            <p:ph type="title"/>
          </p:nvPr>
        </p:nvSpPr>
        <p:spPr>
          <a:xfrm>
            <a:off x="245375" y="540000"/>
            <a:ext cx="7704000" cy="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for Students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7"/>
          <p:cNvSpPr txBox="1"/>
          <p:nvPr>
            <p:ph type="title"/>
          </p:nvPr>
        </p:nvSpPr>
        <p:spPr>
          <a:xfrm>
            <a:off x="720000" y="540000"/>
            <a:ext cx="7704000" cy="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REFLECTING ON OUR SOIs</a:t>
            </a:r>
            <a:endParaRPr/>
          </a:p>
        </p:txBody>
      </p:sp>
      <p:pic>
        <p:nvPicPr>
          <p:cNvPr id="565" name="Google Shape;565;p37"/>
          <p:cNvPicPr preferRelativeResize="0"/>
          <p:nvPr/>
        </p:nvPicPr>
        <p:blipFill>
          <a:blip r:embed="rId3">
            <a:alphaModFix/>
          </a:blip>
          <a:stretch>
            <a:fillRect/>
          </a:stretch>
        </p:blipFill>
        <p:spPr>
          <a:xfrm>
            <a:off x="790125" y="150713"/>
            <a:ext cx="6705900" cy="484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38"/>
          <p:cNvPicPr preferRelativeResize="0"/>
          <p:nvPr/>
        </p:nvPicPr>
        <p:blipFill>
          <a:blip r:embed="rId3">
            <a:alphaModFix/>
          </a:blip>
          <a:stretch>
            <a:fillRect/>
          </a:stretch>
        </p:blipFill>
        <p:spPr>
          <a:xfrm>
            <a:off x="442700" y="152400"/>
            <a:ext cx="8258596"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9"/>
          <p:cNvSpPr/>
          <p:nvPr/>
        </p:nvSpPr>
        <p:spPr>
          <a:xfrm>
            <a:off x="98525" y="142025"/>
            <a:ext cx="8814900" cy="477900"/>
          </a:xfrm>
          <a:prstGeom prst="round2DiagRect">
            <a:avLst>
              <a:gd fmla="val 1666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9"/>
          <p:cNvSpPr txBox="1"/>
          <p:nvPr>
            <p:ph type="title"/>
          </p:nvPr>
        </p:nvSpPr>
        <p:spPr>
          <a:xfrm>
            <a:off x="98525" y="93425"/>
            <a:ext cx="8814900" cy="8370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3600">
                <a:solidFill>
                  <a:srgbClr val="595959"/>
                </a:solidFill>
                <a:latin typeface="Arial"/>
                <a:ea typeface="Arial"/>
                <a:cs typeface="Arial"/>
                <a:sym typeface="Arial"/>
              </a:rPr>
              <a:t>8 Required Subjects</a:t>
            </a:r>
            <a:endParaRPr/>
          </a:p>
        </p:txBody>
      </p:sp>
      <p:sp>
        <p:nvSpPr>
          <p:cNvPr id="577" name="Google Shape;577;p39"/>
          <p:cNvSpPr txBox="1"/>
          <p:nvPr>
            <p:ph idx="1" type="body"/>
          </p:nvPr>
        </p:nvSpPr>
        <p:spPr>
          <a:xfrm>
            <a:off x="194425" y="1022000"/>
            <a:ext cx="5684100" cy="3872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Language &amp; Literature</a:t>
            </a:r>
            <a:r>
              <a:rPr lang="en" sz="1800">
                <a:solidFill>
                  <a:srgbClr val="595959"/>
                </a:solidFill>
                <a:latin typeface="Arial"/>
                <a:ea typeface="Arial"/>
                <a:cs typeface="Arial"/>
                <a:sym typeface="Arial"/>
              </a:rPr>
              <a:t> (English Language Arts)  </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Language Acquisition</a:t>
            </a:r>
            <a:r>
              <a:rPr lang="en" sz="1800">
                <a:solidFill>
                  <a:srgbClr val="595959"/>
                </a:solidFill>
                <a:latin typeface="Arial"/>
                <a:ea typeface="Arial"/>
                <a:cs typeface="Arial"/>
                <a:sym typeface="Arial"/>
              </a:rPr>
              <a:t> (Navajo, Spanish, ASL)  </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Individuals &amp; Societies</a:t>
            </a:r>
            <a:r>
              <a:rPr lang="en" sz="1800">
                <a:solidFill>
                  <a:srgbClr val="595959"/>
                </a:solidFill>
                <a:latin typeface="Arial"/>
                <a:ea typeface="Arial"/>
                <a:cs typeface="Arial"/>
                <a:sym typeface="Arial"/>
              </a:rPr>
              <a:t> (Social Studies)  </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Science</a:t>
            </a:r>
            <a:r>
              <a:rPr lang="en" sz="1800">
                <a:solidFill>
                  <a:srgbClr val="595959"/>
                </a:solidFill>
                <a:latin typeface="Arial"/>
                <a:ea typeface="Arial"/>
                <a:cs typeface="Arial"/>
                <a:sym typeface="Arial"/>
              </a:rPr>
              <a:t>  (all Science classes, including Biology)</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Mathematics</a:t>
            </a:r>
            <a:r>
              <a:rPr lang="en" sz="1800">
                <a:solidFill>
                  <a:srgbClr val="595959"/>
                </a:solidFill>
                <a:latin typeface="Arial"/>
                <a:ea typeface="Arial"/>
                <a:cs typeface="Arial"/>
                <a:sym typeface="Arial"/>
              </a:rPr>
              <a:t>  (all Math classes, including Algebra)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Design</a:t>
            </a:r>
            <a:r>
              <a:rPr lang="en" sz="1800">
                <a:solidFill>
                  <a:srgbClr val="595959"/>
                </a:solidFill>
                <a:latin typeface="Arial"/>
                <a:ea typeface="Arial"/>
                <a:cs typeface="Arial"/>
                <a:sym typeface="Arial"/>
              </a:rPr>
              <a:t>  (Woods, Mixed Media, Computer Tech., and Engineering)</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Arts</a:t>
            </a:r>
            <a:r>
              <a:rPr lang="en" sz="1800">
                <a:solidFill>
                  <a:srgbClr val="595959"/>
                </a:solidFill>
                <a:latin typeface="Arial"/>
                <a:ea typeface="Arial"/>
                <a:cs typeface="Arial"/>
                <a:sym typeface="Arial"/>
              </a:rPr>
              <a:t>  (Band, Orchestra, Choir, Art)</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Physical and Health Education</a:t>
            </a:r>
            <a:r>
              <a:rPr lang="en" sz="1800">
                <a:solidFill>
                  <a:srgbClr val="595959"/>
                </a:solidFill>
                <a:latin typeface="Arial"/>
                <a:ea typeface="Arial"/>
                <a:cs typeface="Arial"/>
                <a:sym typeface="Arial"/>
              </a:rPr>
              <a:t> (P.E., Outdoor Rec., and Weight Training)</a:t>
            </a:r>
            <a:endParaRPr sz="1800">
              <a:solidFill>
                <a:srgbClr val="595959"/>
              </a:solidFill>
              <a:latin typeface="Arial"/>
              <a:ea typeface="Arial"/>
              <a:cs typeface="Arial"/>
              <a:sym typeface="Arial"/>
            </a:endParaRPr>
          </a:p>
          <a:p>
            <a:pPr indent="0" lvl="0" marL="457200" rtl="0" algn="l">
              <a:spcBef>
                <a:spcPts val="1200"/>
              </a:spcBef>
              <a:spcAft>
                <a:spcPts val="0"/>
              </a:spcAft>
              <a:buNone/>
            </a:pPr>
            <a:r>
              <a:t/>
            </a:r>
            <a:endParaRPr/>
          </a:p>
          <a:p>
            <a:pPr indent="0" lvl="0" marL="457200" rtl="0" algn="l">
              <a:spcBef>
                <a:spcPts val="0"/>
              </a:spcBef>
              <a:spcAft>
                <a:spcPts val="0"/>
              </a:spcAft>
              <a:buNone/>
            </a:pPr>
            <a:r>
              <a:t/>
            </a:r>
            <a:endParaRPr/>
          </a:p>
        </p:txBody>
      </p:sp>
      <p:grpSp>
        <p:nvGrpSpPr>
          <p:cNvPr id="578" name="Google Shape;578;p39"/>
          <p:cNvGrpSpPr/>
          <p:nvPr/>
        </p:nvGrpSpPr>
        <p:grpSpPr>
          <a:xfrm>
            <a:off x="8199389" y="2741537"/>
            <a:ext cx="714027" cy="1592855"/>
            <a:chOff x="4623375" y="2863225"/>
            <a:chExt cx="726819" cy="1621392"/>
          </a:xfrm>
        </p:grpSpPr>
        <p:sp>
          <p:nvSpPr>
            <p:cNvPr id="579" name="Google Shape;579;p39"/>
            <p:cNvSpPr/>
            <p:nvPr/>
          </p:nvSpPr>
          <p:spPr>
            <a:xfrm>
              <a:off x="4839447" y="3338267"/>
              <a:ext cx="111605" cy="871369"/>
            </a:xfrm>
            <a:custGeom>
              <a:rect b="b" l="l" r="r" t="t"/>
              <a:pathLst>
                <a:path extrusionOk="0" h="19277" w="2469">
                  <a:moveTo>
                    <a:pt x="0" y="0"/>
                  </a:moveTo>
                  <a:lnTo>
                    <a:pt x="2468" y="19276"/>
                  </a:lnTo>
                  <a:cubicBezTo>
                    <a:pt x="1808" y="12828"/>
                    <a:pt x="1008" y="6379"/>
                    <a:pt x="0"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9"/>
            <p:cNvSpPr/>
            <p:nvPr/>
          </p:nvSpPr>
          <p:spPr>
            <a:xfrm>
              <a:off x="5022521" y="3001186"/>
              <a:ext cx="102158" cy="1198228"/>
            </a:xfrm>
            <a:custGeom>
              <a:rect b="b" l="l" r="r" t="t"/>
              <a:pathLst>
                <a:path extrusionOk="0" h="26508" w="2260">
                  <a:moveTo>
                    <a:pt x="2260" y="1"/>
                  </a:moveTo>
                  <a:cubicBezTo>
                    <a:pt x="730" y="8761"/>
                    <a:pt x="0" y="17678"/>
                    <a:pt x="157" y="26507"/>
                  </a:cubicBezTo>
                  <a:lnTo>
                    <a:pt x="2260" y="1"/>
                  </a:ln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9"/>
            <p:cNvSpPr/>
            <p:nvPr/>
          </p:nvSpPr>
          <p:spPr>
            <a:xfrm>
              <a:off x="4951009" y="2863225"/>
              <a:ext cx="333956" cy="632202"/>
            </a:xfrm>
            <a:custGeom>
              <a:rect b="b" l="l" r="r" t="t"/>
              <a:pathLst>
                <a:path extrusionOk="0" h="13986" w="7388">
                  <a:moveTo>
                    <a:pt x="5090" y="1"/>
                  </a:moveTo>
                  <a:cubicBezTo>
                    <a:pt x="4510" y="1"/>
                    <a:pt x="4000" y="272"/>
                    <a:pt x="3546" y="585"/>
                  </a:cubicBezTo>
                  <a:cubicBezTo>
                    <a:pt x="2017" y="1680"/>
                    <a:pt x="1235" y="3487"/>
                    <a:pt x="713" y="5225"/>
                  </a:cubicBezTo>
                  <a:cubicBezTo>
                    <a:pt x="0" y="8128"/>
                    <a:pt x="279" y="11674"/>
                    <a:pt x="2173" y="13986"/>
                  </a:cubicBezTo>
                  <a:cubicBezTo>
                    <a:pt x="4415" y="11535"/>
                    <a:pt x="6153" y="7833"/>
                    <a:pt x="6953" y="4495"/>
                  </a:cubicBezTo>
                  <a:cubicBezTo>
                    <a:pt x="7162" y="3626"/>
                    <a:pt x="7388" y="2688"/>
                    <a:pt x="7092" y="1819"/>
                  </a:cubicBezTo>
                  <a:cubicBezTo>
                    <a:pt x="6883" y="880"/>
                    <a:pt x="6153" y="81"/>
                    <a:pt x="5284" y="11"/>
                  </a:cubicBezTo>
                  <a:cubicBezTo>
                    <a:pt x="5219" y="4"/>
                    <a:pt x="5154" y="1"/>
                    <a:pt x="5090"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9"/>
            <p:cNvSpPr/>
            <p:nvPr/>
          </p:nvSpPr>
          <p:spPr>
            <a:xfrm>
              <a:off x="5035856" y="3417825"/>
              <a:ext cx="314338" cy="307061"/>
            </a:xfrm>
            <a:custGeom>
              <a:rect b="b" l="l" r="r" t="t"/>
              <a:pathLst>
                <a:path extrusionOk="0" h="6793" w="6954">
                  <a:moveTo>
                    <a:pt x="5500" y="0"/>
                  </a:moveTo>
                  <a:cubicBezTo>
                    <a:pt x="5128" y="0"/>
                    <a:pt x="4746" y="126"/>
                    <a:pt x="4416" y="344"/>
                  </a:cubicBezTo>
                  <a:cubicBezTo>
                    <a:pt x="3703" y="709"/>
                    <a:pt x="3181" y="1352"/>
                    <a:pt x="2677" y="1943"/>
                  </a:cubicBezTo>
                  <a:cubicBezTo>
                    <a:pt x="1530" y="3385"/>
                    <a:pt x="296" y="4984"/>
                    <a:pt x="1" y="6792"/>
                  </a:cubicBezTo>
                  <a:lnTo>
                    <a:pt x="296" y="6792"/>
                  </a:lnTo>
                  <a:cubicBezTo>
                    <a:pt x="1530" y="6792"/>
                    <a:pt x="2677" y="6357"/>
                    <a:pt x="3703" y="5697"/>
                  </a:cubicBezTo>
                  <a:cubicBezTo>
                    <a:pt x="4641" y="4984"/>
                    <a:pt x="5511" y="4115"/>
                    <a:pt x="6154" y="3090"/>
                  </a:cubicBezTo>
                  <a:cubicBezTo>
                    <a:pt x="6449" y="2742"/>
                    <a:pt x="6745" y="2308"/>
                    <a:pt x="6814" y="1786"/>
                  </a:cubicBezTo>
                  <a:cubicBezTo>
                    <a:pt x="6953" y="1282"/>
                    <a:pt x="6814" y="778"/>
                    <a:pt x="6519" y="413"/>
                  </a:cubicBezTo>
                  <a:cubicBezTo>
                    <a:pt x="6232" y="126"/>
                    <a:pt x="5871" y="0"/>
                    <a:pt x="5500"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9"/>
            <p:cNvSpPr/>
            <p:nvPr/>
          </p:nvSpPr>
          <p:spPr>
            <a:xfrm>
              <a:off x="4908563" y="3452993"/>
              <a:ext cx="130500" cy="291511"/>
            </a:xfrm>
            <a:custGeom>
              <a:rect b="b" l="l" r="r" t="t"/>
              <a:pathLst>
                <a:path extrusionOk="0" h="6449" w="2887">
                  <a:moveTo>
                    <a:pt x="505" y="0"/>
                  </a:moveTo>
                  <a:cubicBezTo>
                    <a:pt x="348" y="0"/>
                    <a:pt x="279" y="226"/>
                    <a:pt x="209" y="365"/>
                  </a:cubicBezTo>
                  <a:cubicBezTo>
                    <a:pt x="1" y="1443"/>
                    <a:pt x="209" y="2607"/>
                    <a:pt x="713" y="3615"/>
                  </a:cubicBezTo>
                  <a:cubicBezTo>
                    <a:pt x="1148" y="4641"/>
                    <a:pt x="1809" y="5510"/>
                    <a:pt x="2521" y="6449"/>
                  </a:cubicBezTo>
                  <a:lnTo>
                    <a:pt x="2817" y="6449"/>
                  </a:lnTo>
                  <a:cubicBezTo>
                    <a:pt x="2886" y="5944"/>
                    <a:pt x="2747" y="4849"/>
                    <a:pt x="2678" y="4415"/>
                  </a:cubicBezTo>
                  <a:cubicBezTo>
                    <a:pt x="2608" y="3911"/>
                    <a:pt x="2678" y="3181"/>
                    <a:pt x="2017" y="1964"/>
                  </a:cubicBezTo>
                  <a:cubicBezTo>
                    <a:pt x="1809" y="1373"/>
                    <a:pt x="1583" y="1008"/>
                    <a:pt x="1218" y="574"/>
                  </a:cubicBezTo>
                  <a:cubicBezTo>
                    <a:pt x="1148" y="504"/>
                    <a:pt x="644" y="0"/>
                    <a:pt x="505"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9"/>
            <p:cNvSpPr/>
            <p:nvPr/>
          </p:nvSpPr>
          <p:spPr>
            <a:xfrm>
              <a:off x="5032737" y="3722903"/>
              <a:ext cx="268729" cy="211729"/>
            </a:xfrm>
            <a:custGeom>
              <a:rect b="b" l="l" r="r" t="t"/>
              <a:pathLst>
                <a:path extrusionOk="0" h="4684" w="5945">
                  <a:moveTo>
                    <a:pt x="4483" y="1"/>
                  </a:moveTo>
                  <a:cubicBezTo>
                    <a:pt x="4362" y="1"/>
                    <a:pt x="4240" y="15"/>
                    <a:pt x="4119" y="43"/>
                  </a:cubicBezTo>
                  <a:cubicBezTo>
                    <a:pt x="3476" y="182"/>
                    <a:pt x="2972" y="547"/>
                    <a:pt x="2538" y="912"/>
                  </a:cubicBezTo>
                  <a:cubicBezTo>
                    <a:pt x="1443" y="1712"/>
                    <a:pt x="365" y="2650"/>
                    <a:pt x="0" y="3954"/>
                  </a:cubicBezTo>
                  <a:lnTo>
                    <a:pt x="70" y="4684"/>
                  </a:lnTo>
                  <a:cubicBezTo>
                    <a:pt x="1599" y="4684"/>
                    <a:pt x="3615" y="3884"/>
                    <a:pt x="4850" y="2946"/>
                  </a:cubicBezTo>
                  <a:cubicBezTo>
                    <a:pt x="5145" y="2650"/>
                    <a:pt x="5510" y="2285"/>
                    <a:pt x="5649" y="1920"/>
                  </a:cubicBezTo>
                  <a:cubicBezTo>
                    <a:pt x="5858" y="1486"/>
                    <a:pt x="5945" y="982"/>
                    <a:pt x="5719" y="617"/>
                  </a:cubicBezTo>
                  <a:cubicBezTo>
                    <a:pt x="5428" y="215"/>
                    <a:pt x="4960" y="1"/>
                    <a:pt x="4483"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9"/>
            <p:cNvSpPr/>
            <p:nvPr/>
          </p:nvSpPr>
          <p:spPr>
            <a:xfrm>
              <a:off x="4642993" y="2978132"/>
              <a:ext cx="252275" cy="485113"/>
            </a:xfrm>
            <a:custGeom>
              <a:rect b="b" l="l" r="r" t="t"/>
              <a:pathLst>
                <a:path extrusionOk="0" h="10732" w="5581">
                  <a:moveTo>
                    <a:pt x="929" y="1"/>
                  </a:moveTo>
                  <a:cubicBezTo>
                    <a:pt x="906" y="1"/>
                    <a:pt x="887" y="3"/>
                    <a:pt x="870" y="7"/>
                  </a:cubicBezTo>
                  <a:cubicBezTo>
                    <a:pt x="575" y="76"/>
                    <a:pt x="435" y="441"/>
                    <a:pt x="366" y="737"/>
                  </a:cubicBezTo>
                  <a:cubicBezTo>
                    <a:pt x="1" y="2249"/>
                    <a:pt x="940" y="4213"/>
                    <a:pt x="1670" y="5586"/>
                  </a:cubicBezTo>
                  <a:cubicBezTo>
                    <a:pt x="2678" y="7394"/>
                    <a:pt x="3477" y="8697"/>
                    <a:pt x="4781" y="10731"/>
                  </a:cubicBezTo>
                  <a:lnTo>
                    <a:pt x="4781" y="9931"/>
                  </a:lnTo>
                  <a:cubicBezTo>
                    <a:pt x="5580" y="7759"/>
                    <a:pt x="4781" y="5864"/>
                    <a:pt x="4346" y="4352"/>
                  </a:cubicBezTo>
                  <a:cubicBezTo>
                    <a:pt x="3981" y="2909"/>
                    <a:pt x="3703" y="1953"/>
                    <a:pt x="2608" y="806"/>
                  </a:cubicBezTo>
                  <a:cubicBezTo>
                    <a:pt x="2411" y="527"/>
                    <a:pt x="1301" y="1"/>
                    <a:pt x="929"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9"/>
            <p:cNvSpPr/>
            <p:nvPr/>
          </p:nvSpPr>
          <p:spPr>
            <a:xfrm>
              <a:off x="4629658" y="3282441"/>
              <a:ext cx="242376" cy="238172"/>
            </a:xfrm>
            <a:custGeom>
              <a:rect b="b" l="l" r="r" t="t"/>
              <a:pathLst>
                <a:path extrusionOk="0" h="5269" w="5362">
                  <a:moveTo>
                    <a:pt x="508" y="0"/>
                  </a:moveTo>
                  <a:cubicBezTo>
                    <a:pt x="404" y="0"/>
                    <a:pt x="309" y="27"/>
                    <a:pt x="226" y="88"/>
                  </a:cubicBezTo>
                  <a:cubicBezTo>
                    <a:pt x="0" y="227"/>
                    <a:pt x="0" y="523"/>
                    <a:pt x="0" y="801"/>
                  </a:cubicBezTo>
                  <a:cubicBezTo>
                    <a:pt x="87" y="1739"/>
                    <a:pt x="661" y="2539"/>
                    <a:pt x="1391" y="3130"/>
                  </a:cubicBezTo>
                  <a:cubicBezTo>
                    <a:pt x="2173" y="3634"/>
                    <a:pt x="3129" y="4347"/>
                    <a:pt x="3998" y="4712"/>
                  </a:cubicBezTo>
                  <a:cubicBezTo>
                    <a:pt x="4384" y="4911"/>
                    <a:pt x="4676" y="4976"/>
                    <a:pt x="4889" y="4976"/>
                  </a:cubicBezTo>
                  <a:cubicBezTo>
                    <a:pt x="4992" y="4976"/>
                    <a:pt x="5077" y="4960"/>
                    <a:pt x="5145" y="4938"/>
                  </a:cubicBezTo>
                  <a:cubicBezTo>
                    <a:pt x="5158" y="4934"/>
                    <a:pt x="5171" y="4932"/>
                    <a:pt x="5182" y="4932"/>
                  </a:cubicBezTo>
                  <a:cubicBezTo>
                    <a:pt x="5190" y="4932"/>
                    <a:pt x="5196" y="4932"/>
                    <a:pt x="5203" y="4934"/>
                  </a:cubicBezTo>
                  <a:lnTo>
                    <a:pt x="5203" y="4934"/>
                  </a:lnTo>
                  <a:lnTo>
                    <a:pt x="4572" y="3130"/>
                  </a:lnTo>
                  <a:cubicBezTo>
                    <a:pt x="3772" y="1826"/>
                    <a:pt x="2469" y="731"/>
                    <a:pt x="1026" y="158"/>
                  </a:cubicBezTo>
                  <a:cubicBezTo>
                    <a:pt x="847" y="63"/>
                    <a:pt x="668" y="0"/>
                    <a:pt x="508" y="0"/>
                  </a:cubicBezTo>
                  <a:close/>
                  <a:moveTo>
                    <a:pt x="5203" y="4934"/>
                  </a:moveTo>
                  <a:lnTo>
                    <a:pt x="5302" y="5216"/>
                  </a:lnTo>
                  <a:cubicBezTo>
                    <a:pt x="5313" y="5253"/>
                    <a:pt x="5323" y="5269"/>
                    <a:pt x="5330" y="5269"/>
                  </a:cubicBezTo>
                  <a:cubicBezTo>
                    <a:pt x="5361" y="5269"/>
                    <a:pt x="5340" y="4962"/>
                    <a:pt x="5203" y="4934"/>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9"/>
            <p:cNvSpPr/>
            <p:nvPr/>
          </p:nvSpPr>
          <p:spPr>
            <a:xfrm>
              <a:off x="4623375" y="3463209"/>
              <a:ext cx="265610" cy="196450"/>
            </a:xfrm>
            <a:custGeom>
              <a:rect b="b" l="l" r="r" t="t"/>
              <a:pathLst>
                <a:path extrusionOk="0" h="4346" w="5876">
                  <a:moveTo>
                    <a:pt x="226" y="0"/>
                  </a:moveTo>
                  <a:cubicBezTo>
                    <a:pt x="0" y="70"/>
                    <a:pt x="0" y="348"/>
                    <a:pt x="70" y="574"/>
                  </a:cubicBezTo>
                  <a:cubicBezTo>
                    <a:pt x="139" y="1147"/>
                    <a:pt x="435" y="1947"/>
                    <a:pt x="939" y="2381"/>
                  </a:cubicBezTo>
                  <a:cubicBezTo>
                    <a:pt x="1530" y="3042"/>
                    <a:pt x="2034" y="3042"/>
                    <a:pt x="2608" y="3250"/>
                  </a:cubicBezTo>
                  <a:cubicBezTo>
                    <a:pt x="3616" y="3754"/>
                    <a:pt x="4780" y="3911"/>
                    <a:pt x="5875" y="4345"/>
                  </a:cubicBezTo>
                  <a:cubicBezTo>
                    <a:pt x="5441" y="2955"/>
                    <a:pt x="4050" y="2016"/>
                    <a:pt x="2903" y="1078"/>
                  </a:cubicBezTo>
                  <a:cubicBezTo>
                    <a:pt x="2173" y="504"/>
                    <a:pt x="1304" y="0"/>
                    <a:pt x="435" y="0"/>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9"/>
            <p:cNvSpPr/>
            <p:nvPr/>
          </p:nvSpPr>
          <p:spPr>
            <a:xfrm>
              <a:off x="4672873" y="3652521"/>
              <a:ext cx="242014" cy="199614"/>
            </a:xfrm>
            <a:custGeom>
              <a:rect b="b" l="l" r="r" t="t"/>
              <a:pathLst>
                <a:path extrusionOk="0" h="4416" w="5354">
                  <a:moveTo>
                    <a:pt x="1009" y="1"/>
                  </a:moveTo>
                  <a:cubicBezTo>
                    <a:pt x="713" y="1"/>
                    <a:pt x="435" y="1"/>
                    <a:pt x="209" y="227"/>
                  </a:cubicBezTo>
                  <a:cubicBezTo>
                    <a:pt x="70" y="366"/>
                    <a:pt x="0" y="661"/>
                    <a:pt x="70" y="870"/>
                  </a:cubicBezTo>
                  <a:cubicBezTo>
                    <a:pt x="139" y="1165"/>
                    <a:pt x="279" y="1305"/>
                    <a:pt x="435" y="1530"/>
                  </a:cubicBezTo>
                  <a:cubicBezTo>
                    <a:pt x="1652" y="2973"/>
                    <a:pt x="2677" y="3912"/>
                    <a:pt x="5354" y="4416"/>
                  </a:cubicBezTo>
                  <a:lnTo>
                    <a:pt x="5354" y="4138"/>
                  </a:lnTo>
                  <a:cubicBezTo>
                    <a:pt x="4919" y="3338"/>
                    <a:pt x="4415" y="2330"/>
                    <a:pt x="3911" y="1530"/>
                  </a:cubicBezTo>
                  <a:cubicBezTo>
                    <a:pt x="3477" y="870"/>
                    <a:pt x="2608" y="227"/>
                    <a:pt x="1808"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9"/>
            <p:cNvSpPr/>
            <p:nvPr/>
          </p:nvSpPr>
          <p:spPr>
            <a:xfrm>
              <a:off x="4747503" y="4068166"/>
              <a:ext cx="484797" cy="416451"/>
            </a:xfrm>
            <a:custGeom>
              <a:rect b="b" l="l" r="r" t="t"/>
              <a:pathLst>
                <a:path extrusionOk="0" h="9213" w="10725">
                  <a:moveTo>
                    <a:pt x="2399" y="1"/>
                  </a:moveTo>
                  <a:cubicBezTo>
                    <a:pt x="1026" y="1"/>
                    <a:pt x="1" y="1096"/>
                    <a:pt x="157" y="2330"/>
                  </a:cubicBezTo>
                  <a:lnTo>
                    <a:pt x="957" y="7475"/>
                  </a:lnTo>
                  <a:cubicBezTo>
                    <a:pt x="1096" y="8483"/>
                    <a:pt x="2034" y="9213"/>
                    <a:pt x="3129" y="9213"/>
                  </a:cubicBezTo>
                  <a:lnTo>
                    <a:pt x="7388" y="9213"/>
                  </a:lnTo>
                  <a:cubicBezTo>
                    <a:pt x="8483" y="9213"/>
                    <a:pt x="9491" y="8483"/>
                    <a:pt x="9647" y="7544"/>
                  </a:cubicBezTo>
                  <a:lnTo>
                    <a:pt x="10516" y="2330"/>
                  </a:lnTo>
                  <a:cubicBezTo>
                    <a:pt x="10725" y="1165"/>
                    <a:pt x="9647" y="1"/>
                    <a:pt x="8257" y="1"/>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9"/>
            <p:cNvSpPr/>
            <p:nvPr/>
          </p:nvSpPr>
          <p:spPr>
            <a:xfrm>
              <a:off x="4715319" y="4068166"/>
              <a:ext cx="542927" cy="111605"/>
            </a:xfrm>
            <a:custGeom>
              <a:rect b="b" l="l" r="r" t="t"/>
              <a:pathLst>
                <a:path extrusionOk="0" h="2469" w="12011">
                  <a:moveTo>
                    <a:pt x="869" y="1"/>
                  </a:moveTo>
                  <a:cubicBezTo>
                    <a:pt x="435" y="1"/>
                    <a:pt x="0" y="435"/>
                    <a:pt x="0" y="870"/>
                  </a:cubicBezTo>
                  <a:lnTo>
                    <a:pt x="0" y="1600"/>
                  </a:lnTo>
                  <a:cubicBezTo>
                    <a:pt x="0" y="2034"/>
                    <a:pt x="435" y="2469"/>
                    <a:pt x="869" y="2469"/>
                  </a:cubicBezTo>
                  <a:lnTo>
                    <a:pt x="11141" y="2469"/>
                  </a:lnTo>
                  <a:cubicBezTo>
                    <a:pt x="11576" y="2469"/>
                    <a:pt x="12011" y="2034"/>
                    <a:pt x="12011" y="1600"/>
                  </a:cubicBezTo>
                  <a:lnTo>
                    <a:pt x="12011" y="870"/>
                  </a:lnTo>
                  <a:cubicBezTo>
                    <a:pt x="12011" y="435"/>
                    <a:pt x="11576" y="1"/>
                    <a:pt x="11141" y="1"/>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9"/>
            <p:cNvSpPr/>
            <p:nvPr/>
          </p:nvSpPr>
          <p:spPr>
            <a:xfrm>
              <a:off x="5039020" y="2926239"/>
              <a:ext cx="156220" cy="548758"/>
            </a:xfrm>
            <a:custGeom>
              <a:rect b="b" l="l" r="r" t="t"/>
              <a:pathLst>
                <a:path extrusionOk="0" h="12140" w="3456">
                  <a:moveTo>
                    <a:pt x="3343" y="1"/>
                  </a:moveTo>
                  <a:cubicBezTo>
                    <a:pt x="3317" y="1"/>
                    <a:pt x="3289" y="17"/>
                    <a:pt x="3268" y="60"/>
                  </a:cubicBezTo>
                  <a:cubicBezTo>
                    <a:pt x="1165" y="3692"/>
                    <a:pt x="591" y="7968"/>
                    <a:pt x="0" y="12088"/>
                  </a:cubicBezTo>
                  <a:cubicBezTo>
                    <a:pt x="0" y="12122"/>
                    <a:pt x="18" y="12140"/>
                    <a:pt x="35" y="12140"/>
                  </a:cubicBezTo>
                  <a:cubicBezTo>
                    <a:pt x="52" y="12140"/>
                    <a:pt x="70" y="12122"/>
                    <a:pt x="70" y="12088"/>
                  </a:cubicBezTo>
                  <a:cubicBezTo>
                    <a:pt x="730" y="7968"/>
                    <a:pt x="1530" y="3901"/>
                    <a:pt x="3407" y="147"/>
                  </a:cubicBezTo>
                  <a:cubicBezTo>
                    <a:pt x="3455" y="86"/>
                    <a:pt x="3403" y="1"/>
                    <a:pt x="3343"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9"/>
            <p:cNvSpPr/>
            <p:nvPr/>
          </p:nvSpPr>
          <p:spPr>
            <a:xfrm>
              <a:off x="5085353" y="3016826"/>
              <a:ext cx="140083" cy="197354"/>
            </a:xfrm>
            <a:custGeom>
              <a:rect b="b" l="l" r="r" t="t"/>
              <a:pathLst>
                <a:path extrusionOk="0" h="4366" w="3099">
                  <a:moveTo>
                    <a:pt x="2933" y="1"/>
                  </a:moveTo>
                  <a:cubicBezTo>
                    <a:pt x="2916" y="1"/>
                    <a:pt x="2899" y="7"/>
                    <a:pt x="2886" y="20"/>
                  </a:cubicBezTo>
                  <a:cubicBezTo>
                    <a:pt x="1582" y="1254"/>
                    <a:pt x="713" y="2766"/>
                    <a:pt x="1" y="4365"/>
                  </a:cubicBezTo>
                  <a:cubicBezTo>
                    <a:pt x="870" y="2836"/>
                    <a:pt x="1878" y="1462"/>
                    <a:pt x="3042" y="159"/>
                  </a:cubicBezTo>
                  <a:cubicBezTo>
                    <a:pt x="3099" y="103"/>
                    <a:pt x="3007" y="1"/>
                    <a:pt x="2933"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9"/>
            <p:cNvSpPr/>
            <p:nvPr/>
          </p:nvSpPr>
          <p:spPr>
            <a:xfrm>
              <a:off x="5078302" y="3255681"/>
              <a:ext cx="61521" cy="80867"/>
            </a:xfrm>
            <a:custGeom>
              <a:rect b="b" l="l" r="r" t="t"/>
              <a:pathLst>
                <a:path extrusionOk="0" h="1789" w="1361">
                  <a:moveTo>
                    <a:pt x="1273" y="1"/>
                  </a:moveTo>
                  <a:cubicBezTo>
                    <a:pt x="1261" y="1"/>
                    <a:pt x="1248" y="6"/>
                    <a:pt x="1234" y="20"/>
                  </a:cubicBezTo>
                  <a:cubicBezTo>
                    <a:pt x="730" y="524"/>
                    <a:pt x="296" y="1115"/>
                    <a:pt x="0" y="1758"/>
                  </a:cubicBezTo>
                  <a:cubicBezTo>
                    <a:pt x="0" y="1758"/>
                    <a:pt x="31" y="1789"/>
                    <a:pt x="52" y="1789"/>
                  </a:cubicBezTo>
                  <a:cubicBezTo>
                    <a:pt x="62" y="1789"/>
                    <a:pt x="70" y="1781"/>
                    <a:pt x="70" y="1758"/>
                  </a:cubicBezTo>
                  <a:cubicBezTo>
                    <a:pt x="365" y="1184"/>
                    <a:pt x="800" y="593"/>
                    <a:pt x="1304" y="159"/>
                  </a:cubicBezTo>
                  <a:cubicBezTo>
                    <a:pt x="1360" y="103"/>
                    <a:pt x="1325" y="1"/>
                    <a:pt x="1273"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9"/>
            <p:cNvSpPr/>
            <p:nvPr/>
          </p:nvSpPr>
          <p:spPr>
            <a:xfrm>
              <a:off x="5032737" y="3166404"/>
              <a:ext cx="41270" cy="97095"/>
            </a:xfrm>
            <a:custGeom>
              <a:rect b="b" l="l" r="r" t="t"/>
              <a:pathLst>
                <a:path extrusionOk="0" h="2148" w="913">
                  <a:moveTo>
                    <a:pt x="78" y="0"/>
                  </a:moveTo>
                  <a:cubicBezTo>
                    <a:pt x="35" y="0"/>
                    <a:pt x="0" y="39"/>
                    <a:pt x="0" y="118"/>
                  </a:cubicBezTo>
                  <a:cubicBezTo>
                    <a:pt x="0" y="761"/>
                    <a:pt x="365" y="1560"/>
                    <a:pt x="730" y="2064"/>
                  </a:cubicBezTo>
                  <a:cubicBezTo>
                    <a:pt x="756" y="2123"/>
                    <a:pt x="792" y="2148"/>
                    <a:pt x="824" y="2148"/>
                  </a:cubicBezTo>
                  <a:cubicBezTo>
                    <a:pt x="875" y="2148"/>
                    <a:pt x="912" y="2081"/>
                    <a:pt x="869" y="1995"/>
                  </a:cubicBezTo>
                  <a:cubicBezTo>
                    <a:pt x="730" y="1699"/>
                    <a:pt x="574" y="1352"/>
                    <a:pt x="435" y="987"/>
                  </a:cubicBezTo>
                  <a:cubicBezTo>
                    <a:pt x="365" y="691"/>
                    <a:pt x="296" y="396"/>
                    <a:pt x="209" y="118"/>
                  </a:cubicBezTo>
                  <a:cubicBezTo>
                    <a:pt x="174" y="39"/>
                    <a:pt x="122" y="0"/>
                    <a:pt x="78"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p:nvPr/>
          </p:nvSpPr>
          <p:spPr>
            <a:xfrm>
              <a:off x="4682320" y="3076630"/>
              <a:ext cx="154005" cy="260864"/>
            </a:xfrm>
            <a:custGeom>
              <a:rect b="b" l="l" r="r" t="t"/>
              <a:pathLst>
                <a:path extrusionOk="0" h="5771" w="3407">
                  <a:moveTo>
                    <a:pt x="0" y="0"/>
                  </a:moveTo>
                  <a:lnTo>
                    <a:pt x="0" y="70"/>
                  </a:lnTo>
                  <a:cubicBezTo>
                    <a:pt x="1669" y="1599"/>
                    <a:pt x="2746" y="3546"/>
                    <a:pt x="3337" y="5719"/>
                  </a:cubicBezTo>
                  <a:cubicBezTo>
                    <a:pt x="3337" y="5754"/>
                    <a:pt x="3355" y="5771"/>
                    <a:pt x="3372" y="5771"/>
                  </a:cubicBezTo>
                  <a:cubicBezTo>
                    <a:pt x="3389" y="5771"/>
                    <a:pt x="3407" y="5754"/>
                    <a:pt x="3407" y="5719"/>
                  </a:cubicBezTo>
                  <a:cubicBezTo>
                    <a:pt x="2833" y="3477"/>
                    <a:pt x="1669" y="1599"/>
                    <a:pt x="0"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p:nvPr/>
          </p:nvSpPr>
          <p:spPr>
            <a:xfrm>
              <a:off x="4757719" y="3093898"/>
              <a:ext cx="19708" cy="94609"/>
            </a:xfrm>
            <a:custGeom>
              <a:rect b="b" l="l" r="r" t="t"/>
              <a:pathLst>
                <a:path extrusionOk="0" h="2093" w="436">
                  <a:moveTo>
                    <a:pt x="44" y="1"/>
                  </a:moveTo>
                  <a:cubicBezTo>
                    <a:pt x="18" y="1"/>
                    <a:pt x="1" y="18"/>
                    <a:pt x="1" y="53"/>
                  </a:cubicBezTo>
                  <a:cubicBezTo>
                    <a:pt x="70" y="696"/>
                    <a:pt x="140" y="1357"/>
                    <a:pt x="209" y="2000"/>
                  </a:cubicBezTo>
                  <a:cubicBezTo>
                    <a:pt x="247" y="2067"/>
                    <a:pt x="294" y="2093"/>
                    <a:pt x="336" y="2093"/>
                  </a:cubicBezTo>
                  <a:cubicBezTo>
                    <a:pt x="390" y="2093"/>
                    <a:pt x="435" y="2049"/>
                    <a:pt x="435" y="2000"/>
                  </a:cubicBezTo>
                  <a:cubicBezTo>
                    <a:pt x="366" y="1357"/>
                    <a:pt x="209" y="696"/>
                    <a:pt x="140" y="53"/>
                  </a:cubicBezTo>
                  <a:cubicBezTo>
                    <a:pt x="105" y="18"/>
                    <a:pt x="70" y="1"/>
                    <a:pt x="44"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9"/>
            <p:cNvSpPr/>
            <p:nvPr/>
          </p:nvSpPr>
          <p:spPr>
            <a:xfrm>
              <a:off x="5085353" y="3489111"/>
              <a:ext cx="196450" cy="187997"/>
            </a:xfrm>
            <a:custGeom>
              <a:rect b="b" l="l" r="r" t="t"/>
              <a:pathLst>
                <a:path extrusionOk="0" h="4159" w="4346">
                  <a:moveTo>
                    <a:pt x="4190" y="1"/>
                  </a:moveTo>
                  <a:cubicBezTo>
                    <a:pt x="2608" y="1165"/>
                    <a:pt x="1217" y="2608"/>
                    <a:pt x="1" y="4120"/>
                  </a:cubicBezTo>
                  <a:cubicBezTo>
                    <a:pt x="1" y="4120"/>
                    <a:pt x="32" y="4159"/>
                    <a:pt x="52" y="4159"/>
                  </a:cubicBezTo>
                  <a:cubicBezTo>
                    <a:pt x="62" y="4159"/>
                    <a:pt x="70" y="4149"/>
                    <a:pt x="70" y="4120"/>
                  </a:cubicBezTo>
                  <a:cubicBezTo>
                    <a:pt x="1374" y="2677"/>
                    <a:pt x="2747" y="1374"/>
                    <a:pt x="4259" y="140"/>
                  </a:cubicBezTo>
                  <a:cubicBezTo>
                    <a:pt x="4346" y="70"/>
                    <a:pt x="4190" y="1"/>
                    <a:pt x="4190"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9"/>
            <p:cNvSpPr/>
            <p:nvPr/>
          </p:nvSpPr>
          <p:spPr>
            <a:xfrm>
              <a:off x="5186699" y="3563290"/>
              <a:ext cx="101434" cy="10713"/>
            </a:xfrm>
            <a:custGeom>
              <a:rect b="b" l="l" r="r" t="t"/>
              <a:pathLst>
                <a:path extrusionOk="0" h="237" w="2244">
                  <a:moveTo>
                    <a:pt x="1549" y="1"/>
                  </a:moveTo>
                  <a:cubicBezTo>
                    <a:pt x="1026" y="1"/>
                    <a:pt x="472" y="65"/>
                    <a:pt x="1" y="167"/>
                  </a:cubicBezTo>
                  <a:lnTo>
                    <a:pt x="1" y="237"/>
                  </a:lnTo>
                  <a:cubicBezTo>
                    <a:pt x="357" y="167"/>
                    <a:pt x="700" y="150"/>
                    <a:pt x="1046" y="150"/>
                  </a:cubicBezTo>
                  <a:cubicBezTo>
                    <a:pt x="1391" y="150"/>
                    <a:pt x="1739" y="167"/>
                    <a:pt x="2104" y="167"/>
                  </a:cubicBezTo>
                  <a:cubicBezTo>
                    <a:pt x="2174" y="167"/>
                    <a:pt x="2243" y="28"/>
                    <a:pt x="2104" y="28"/>
                  </a:cubicBezTo>
                  <a:cubicBezTo>
                    <a:pt x="1927" y="10"/>
                    <a:pt x="1740" y="1"/>
                    <a:pt x="1549" y="1"/>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9"/>
            <p:cNvSpPr/>
            <p:nvPr/>
          </p:nvSpPr>
          <p:spPr>
            <a:xfrm>
              <a:off x="4895228" y="4176971"/>
              <a:ext cx="304077" cy="12250"/>
            </a:xfrm>
            <a:custGeom>
              <a:rect b="b" l="l" r="r" t="t"/>
              <a:pathLst>
                <a:path extrusionOk="0" h="271" w="6727">
                  <a:moveTo>
                    <a:pt x="4467" y="0"/>
                  </a:moveTo>
                  <a:cubicBezTo>
                    <a:pt x="2998" y="0"/>
                    <a:pt x="1518" y="62"/>
                    <a:pt x="70" y="62"/>
                  </a:cubicBezTo>
                  <a:cubicBezTo>
                    <a:pt x="0" y="62"/>
                    <a:pt x="0" y="201"/>
                    <a:pt x="70" y="201"/>
                  </a:cubicBezTo>
                  <a:cubicBezTo>
                    <a:pt x="1518" y="201"/>
                    <a:pt x="2998" y="270"/>
                    <a:pt x="4467" y="270"/>
                  </a:cubicBezTo>
                  <a:cubicBezTo>
                    <a:pt x="5201" y="270"/>
                    <a:pt x="5933" y="253"/>
                    <a:pt x="6657" y="201"/>
                  </a:cubicBezTo>
                  <a:cubicBezTo>
                    <a:pt x="6727" y="201"/>
                    <a:pt x="6727" y="131"/>
                    <a:pt x="6657" y="62"/>
                  </a:cubicBezTo>
                  <a:cubicBezTo>
                    <a:pt x="5933" y="15"/>
                    <a:pt x="5201" y="0"/>
                    <a:pt x="4467" y="0"/>
                  </a:cubicBezTo>
                  <a:close/>
                </a:path>
              </a:pathLst>
            </a:custGeom>
            <a:solidFill>
              <a:srgbClr val="2735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39"/>
          <p:cNvGrpSpPr/>
          <p:nvPr/>
        </p:nvGrpSpPr>
        <p:grpSpPr>
          <a:xfrm>
            <a:off x="5534764" y="1830882"/>
            <a:ext cx="2312628" cy="1912840"/>
            <a:chOff x="4623247" y="884710"/>
            <a:chExt cx="3722840" cy="3724378"/>
          </a:xfrm>
        </p:grpSpPr>
        <p:sp>
          <p:nvSpPr>
            <p:cNvPr id="601" name="Google Shape;601;p39"/>
            <p:cNvSpPr/>
            <p:nvPr/>
          </p:nvSpPr>
          <p:spPr>
            <a:xfrm>
              <a:off x="4623247" y="1695304"/>
              <a:ext cx="831923" cy="852991"/>
            </a:xfrm>
            <a:custGeom>
              <a:rect b="b" l="l" r="r" t="t"/>
              <a:pathLst>
                <a:path extrusionOk="0" h="3320" w="3238">
                  <a:moveTo>
                    <a:pt x="2035" y="1313"/>
                  </a:moveTo>
                  <a:cubicBezTo>
                    <a:pt x="2035" y="1231"/>
                    <a:pt x="1973" y="1086"/>
                    <a:pt x="1973" y="969"/>
                  </a:cubicBezTo>
                  <a:cubicBezTo>
                    <a:pt x="1946" y="859"/>
                    <a:pt x="1946" y="688"/>
                    <a:pt x="2063" y="653"/>
                  </a:cubicBezTo>
                  <a:cubicBezTo>
                    <a:pt x="2207" y="715"/>
                    <a:pt x="2289" y="887"/>
                    <a:pt x="2344" y="1031"/>
                  </a:cubicBezTo>
                  <a:cubicBezTo>
                    <a:pt x="2578" y="1430"/>
                    <a:pt x="2860" y="1773"/>
                    <a:pt x="3238" y="2117"/>
                  </a:cubicBezTo>
                  <a:cubicBezTo>
                    <a:pt x="3149" y="2234"/>
                    <a:pt x="3032" y="2316"/>
                    <a:pt x="2922" y="2433"/>
                  </a:cubicBezTo>
                  <a:cubicBezTo>
                    <a:pt x="2578" y="2715"/>
                    <a:pt x="2207" y="3031"/>
                    <a:pt x="1863" y="3320"/>
                  </a:cubicBezTo>
                  <a:cubicBezTo>
                    <a:pt x="1176" y="2777"/>
                    <a:pt x="661" y="2117"/>
                    <a:pt x="283" y="1375"/>
                  </a:cubicBezTo>
                  <a:cubicBezTo>
                    <a:pt x="228" y="1258"/>
                    <a:pt x="173" y="1141"/>
                    <a:pt x="111" y="997"/>
                  </a:cubicBezTo>
                  <a:cubicBezTo>
                    <a:pt x="83" y="887"/>
                    <a:pt x="1" y="715"/>
                    <a:pt x="111" y="598"/>
                  </a:cubicBezTo>
                  <a:cubicBezTo>
                    <a:pt x="228" y="653"/>
                    <a:pt x="317" y="770"/>
                    <a:pt x="372" y="859"/>
                  </a:cubicBezTo>
                  <a:cubicBezTo>
                    <a:pt x="427" y="942"/>
                    <a:pt x="516" y="1059"/>
                    <a:pt x="571" y="1141"/>
                  </a:cubicBezTo>
                  <a:cubicBezTo>
                    <a:pt x="544" y="1059"/>
                    <a:pt x="454" y="914"/>
                    <a:pt x="427" y="770"/>
                  </a:cubicBezTo>
                  <a:cubicBezTo>
                    <a:pt x="399" y="626"/>
                    <a:pt x="317" y="454"/>
                    <a:pt x="427" y="344"/>
                  </a:cubicBezTo>
                  <a:cubicBezTo>
                    <a:pt x="544" y="399"/>
                    <a:pt x="599" y="516"/>
                    <a:pt x="661" y="626"/>
                  </a:cubicBezTo>
                  <a:cubicBezTo>
                    <a:pt x="716" y="715"/>
                    <a:pt x="771" y="825"/>
                    <a:pt x="832" y="914"/>
                  </a:cubicBezTo>
                  <a:cubicBezTo>
                    <a:pt x="832" y="825"/>
                    <a:pt x="771" y="715"/>
                    <a:pt x="743" y="571"/>
                  </a:cubicBezTo>
                  <a:cubicBezTo>
                    <a:pt x="716" y="454"/>
                    <a:pt x="661" y="310"/>
                    <a:pt x="771" y="200"/>
                  </a:cubicBezTo>
                  <a:cubicBezTo>
                    <a:pt x="915" y="282"/>
                    <a:pt x="970" y="426"/>
                    <a:pt x="1059" y="543"/>
                  </a:cubicBezTo>
                  <a:cubicBezTo>
                    <a:pt x="1114" y="688"/>
                    <a:pt x="1176" y="798"/>
                    <a:pt x="1259" y="942"/>
                  </a:cubicBezTo>
                  <a:cubicBezTo>
                    <a:pt x="1204" y="715"/>
                    <a:pt x="1087" y="481"/>
                    <a:pt x="1059" y="227"/>
                  </a:cubicBezTo>
                  <a:cubicBezTo>
                    <a:pt x="1059" y="172"/>
                    <a:pt x="1059" y="55"/>
                    <a:pt x="1142" y="0"/>
                  </a:cubicBezTo>
                  <a:cubicBezTo>
                    <a:pt x="1286" y="55"/>
                    <a:pt x="1348" y="200"/>
                    <a:pt x="1403" y="310"/>
                  </a:cubicBezTo>
                  <a:cubicBezTo>
                    <a:pt x="1602" y="626"/>
                    <a:pt x="1801" y="969"/>
                    <a:pt x="2001" y="1285"/>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9"/>
            <p:cNvSpPr/>
            <p:nvPr/>
          </p:nvSpPr>
          <p:spPr>
            <a:xfrm>
              <a:off x="5079031" y="2180889"/>
              <a:ext cx="2353947" cy="883051"/>
            </a:xfrm>
            <a:custGeom>
              <a:rect b="b" l="l" r="r" t="t"/>
              <a:pathLst>
                <a:path extrusionOk="0" h="3437" w="9162">
                  <a:moveTo>
                    <a:pt x="0" y="1375"/>
                  </a:moveTo>
                  <a:cubicBezTo>
                    <a:pt x="89" y="1231"/>
                    <a:pt x="199" y="1141"/>
                    <a:pt x="344" y="1031"/>
                  </a:cubicBezTo>
                  <a:cubicBezTo>
                    <a:pt x="687" y="743"/>
                    <a:pt x="1031" y="454"/>
                    <a:pt x="1375" y="138"/>
                  </a:cubicBezTo>
                  <a:cubicBezTo>
                    <a:pt x="1835" y="516"/>
                    <a:pt x="2261" y="825"/>
                    <a:pt x="2839" y="1086"/>
                  </a:cubicBezTo>
                  <a:cubicBezTo>
                    <a:pt x="3464" y="1375"/>
                    <a:pt x="4096" y="1485"/>
                    <a:pt x="4694" y="1485"/>
                  </a:cubicBezTo>
                  <a:cubicBezTo>
                    <a:pt x="5725" y="1457"/>
                    <a:pt x="6502" y="1086"/>
                    <a:pt x="7217" y="481"/>
                  </a:cubicBezTo>
                  <a:cubicBezTo>
                    <a:pt x="7505" y="227"/>
                    <a:pt x="7849" y="0"/>
                    <a:pt x="8337" y="83"/>
                  </a:cubicBezTo>
                  <a:cubicBezTo>
                    <a:pt x="8736" y="172"/>
                    <a:pt x="9024" y="481"/>
                    <a:pt x="9079" y="798"/>
                  </a:cubicBezTo>
                  <a:cubicBezTo>
                    <a:pt x="9162" y="1086"/>
                    <a:pt x="9079" y="1512"/>
                    <a:pt x="8853" y="1774"/>
                  </a:cubicBezTo>
                  <a:cubicBezTo>
                    <a:pt x="8736" y="1918"/>
                    <a:pt x="8564" y="2028"/>
                    <a:pt x="8420" y="2145"/>
                  </a:cubicBezTo>
                  <a:cubicBezTo>
                    <a:pt x="7389" y="2949"/>
                    <a:pt x="6158" y="3403"/>
                    <a:pt x="4729" y="3437"/>
                  </a:cubicBezTo>
                  <a:cubicBezTo>
                    <a:pt x="3870" y="3437"/>
                    <a:pt x="2839" y="3203"/>
                    <a:pt x="1979" y="2832"/>
                  </a:cubicBezTo>
                  <a:cubicBezTo>
                    <a:pt x="1347" y="2543"/>
                    <a:pt x="832" y="2172"/>
                    <a:pt x="371" y="1774"/>
                  </a:cubicBezTo>
                  <a:cubicBezTo>
                    <a:pt x="227" y="1657"/>
                    <a:pt x="89" y="1512"/>
                    <a:pt x="0" y="137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9"/>
            <p:cNvSpPr/>
            <p:nvPr/>
          </p:nvSpPr>
          <p:spPr>
            <a:xfrm>
              <a:off x="5079031" y="2392851"/>
              <a:ext cx="2353947" cy="671088"/>
            </a:xfrm>
            <a:custGeom>
              <a:rect b="b" l="l" r="r" t="t"/>
              <a:pathLst>
                <a:path extrusionOk="0" h="2612" w="9162">
                  <a:moveTo>
                    <a:pt x="9107" y="0"/>
                  </a:moveTo>
                  <a:lnTo>
                    <a:pt x="9107" y="0"/>
                  </a:lnTo>
                  <a:cubicBezTo>
                    <a:pt x="9052" y="172"/>
                    <a:pt x="8990" y="316"/>
                    <a:pt x="8880" y="461"/>
                  </a:cubicBezTo>
                  <a:cubicBezTo>
                    <a:pt x="8763" y="577"/>
                    <a:pt x="8591" y="687"/>
                    <a:pt x="8447" y="804"/>
                  </a:cubicBezTo>
                  <a:cubicBezTo>
                    <a:pt x="7416" y="1608"/>
                    <a:pt x="6186" y="2096"/>
                    <a:pt x="4729" y="2096"/>
                  </a:cubicBezTo>
                  <a:cubicBezTo>
                    <a:pt x="4683" y="2098"/>
                    <a:pt x="4637" y="2099"/>
                    <a:pt x="4591" y="2099"/>
                  </a:cubicBezTo>
                  <a:cubicBezTo>
                    <a:pt x="3763" y="2099"/>
                    <a:pt x="2819" y="1869"/>
                    <a:pt x="1979" y="1492"/>
                  </a:cubicBezTo>
                  <a:cubicBezTo>
                    <a:pt x="1375" y="1237"/>
                    <a:pt x="859" y="832"/>
                    <a:pt x="399" y="461"/>
                  </a:cubicBezTo>
                  <a:cubicBezTo>
                    <a:pt x="344" y="406"/>
                    <a:pt x="289" y="344"/>
                    <a:pt x="227" y="289"/>
                  </a:cubicBezTo>
                  <a:cubicBezTo>
                    <a:pt x="144" y="378"/>
                    <a:pt x="55" y="461"/>
                    <a:pt x="0" y="550"/>
                  </a:cubicBezTo>
                  <a:cubicBezTo>
                    <a:pt x="89" y="687"/>
                    <a:pt x="227" y="832"/>
                    <a:pt x="371" y="949"/>
                  </a:cubicBezTo>
                  <a:cubicBezTo>
                    <a:pt x="832" y="1347"/>
                    <a:pt x="1347" y="1718"/>
                    <a:pt x="1979" y="2007"/>
                  </a:cubicBezTo>
                  <a:cubicBezTo>
                    <a:pt x="2839" y="2378"/>
                    <a:pt x="3870" y="2612"/>
                    <a:pt x="4729" y="2612"/>
                  </a:cubicBezTo>
                  <a:cubicBezTo>
                    <a:pt x="6158" y="2578"/>
                    <a:pt x="7389" y="2124"/>
                    <a:pt x="8420" y="1320"/>
                  </a:cubicBezTo>
                  <a:cubicBezTo>
                    <a:pt x="8564" y="1203"/>
                    <a:pt x="8736" y="1093"/>
                    <a:pt x="8853" y="949"/>
                  </a:cubicBezTo>
                  <a:cubicBezTo>
                    <a:pt x="9052" y="687"/>
                    <a:pt x="9162" y="289"/>
                    <a:pt x="91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9"/>
            <p:cNvSpPr/>
            <p:nvPr/>
          </p:nvSpPr>
          <p:spPr>
            <a:xfrm>
              <a:off x="6749297" y="2083772"/>
              <a:ext cx="1596789" cy="2525316"/>
            </a:xfrm>
            <a:custGeom>
              <a:rect b="b" l="l" r="r" t="t"/>
              <a:pathLst>
                <a:path extrusionOk="0" h="9829" w="6215">
                  <a:moveTo>
                    <a:pt x="5011" y="9197"/>
                  </a:moveTo>
                  <a:cubicBezTo>
                    <a:pt x="3348" y="8997"/>
                    <a:pt x="2317" y="9829"/>
                    <a:pt x="661" y="9657"/>
                  </a:cubicBezTo>
                  <a:cubicBezTo>
                    <a:pt x="943" y="5416"/>
                    <a:pt x="1" y="4530"/>
                    <a:pt x="200" y="2983"/>
                  </a:cubicBezTo>
                  <a:cubicBezTo>
                    <a:pt x="317" y="2124"/>
                    <a:pt x="833" y="1519"/>
                    <a:pt x="1348" y="1031"/>
                  </a:cubicBezTo>
                  <a:cubicBezTo>
                    <a:pt x="1864" y="516"/>
                    <a:pt x="2462" y="35"/>
                    <a:pt x="3238" y="0"/>
                  </a:cubicBezTo>
                  <a:lnTo>
                    <a:pt x="3293" y="0"/>
                  </a:lnTo>
                  <a:cubicBezTo>
                    <a:pt x="4207" y="35"/>
                    <a:pt x="6042" y="1004"/>
                    <a:pt x="6132" y="1691"/>
                  </a:cubicBezTo>
                  <a:cubicBezTo>
                    <a:pt x="6214" y="2179"/>
                    <a:pt x="6097" y="3155"/>
                    <a:pt x="5898" y="3952"/>
                  </a:cubicBezTo>
                  <a:cubicBezTo>
                    <a:pt x="5355" y="6420"/>
                    <a:pt x="5238" y="7306"/>
                    <a:pt x="5011" y="919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9"/>
            <p:cNvSpPr/>
            <p:nvPr/>
          </p:nvSpPr>
          <p:spPr>
            <a:xfrm>
              <a:off x="5564618" y="2864306"/>
              <a:ext cx="920305" cy="692413"/>
            </a:xfrm>
            <a:custGeom>
              <a:rect b="b" l="l" r="r" t="t"/>
              <a:pathLst>
                <a:path extrusionOk="0" h="2695" w="3582">
                  <a:moveTo>
                    <a:pt x="2090" y="804"/>
                  </a:moveTo>
                  <a:cubicBezTo>
                    <a:pt x="2035" y="715"/>
                    <a:pt x="1945" y="633"/>
                    <a:pt x="1890" y="543"/>
                  </a:cubicBezTo>
                  <a:cubicBezTo>
                    <a:pt x="1835" y="433"/>
                    <a:pt x="1746" y="289"/>
                    <a:pt x="1835" y="200"/>
                  </a:cubicBezTo>
                  <a:cubicBezTo>
                    <a:pt x="2007" y="200"/>
                    <a:pt x="2117" y="316"/>
                    <a:pt x="2261" y="399"/>
                  </a:cubicBezTo>
                  <a:cubicBezTo>
                    <a:pt x="2633" y="660"/>
                    <a:pt x="3093" y="832"/>
                    <a:pt x="3581" y="976"/>
                  </a:cubicBezTo>
                  <a:cubicBezTo>
                    <a:pt x="3554" y="1148"/>
                    <a:pt x="3437" y="1258"/>
                    <a:pt x="3382" y="1402"/>
                  </a:cubicBezTo>
                  <a:cubicBezTo>
                    <a:pt x="3210" y="1835"/>
                    <a:pt x="3011" y="2261"/>
                    <a:pt x="2839" y="2694"/>
                  </a:cubicBezTo>
                  <a:cubicBezTo>
                    <a:pt x="1980" y="2523"/>
                    <a:pt x="1230" y="2152"/>
                    <a:pt x="571" y="1636"/>
                  </a:cubicBezTo>
                  <a:cubicBezTo>
                    <a:pt x="461" y="1574"/>
                    <a:pt x="344" y="1492"/>
                    <a:pt x="261" y="1375"/>
                  </a:cubicBezTo>
                  <a:cubicBezTo>
                    <a:pt x="172" y="1292"/>
                    <a:pt x="0" y="1176"/>
                    <a:pt x="55" y="1031"/>
                  </a:cubicBezTo>
                  <a:cubicBezTo>
                    <a:pt x="199" y="1031"/>
                    <a:pt x="316" y="1086"/>
                    <a:pt x="399" y="1148"/>
                  </a:cubicBezTo>
                  <a:cubicBezTo>
                    <a:pt x="516" y="1203"/>
                    <a:pt x="605" y="1258"/>
                    <a:pt x="715" y="1320"/>
                  </a:cubicBezTo>
                  <a:cubicBezTo>
                    <a:pt x="632" y="1231"/>
                    <a:pt x="516" y="1148"/>
                    <a:pt x="399" y="1031"/>
                  </a:cubicBezTo>
                  <a:cubicBezTo>
                    <a:pt x="316" y="949"/>
                    <a:pt x="172" y="832"/>
                    <a:pt x="227" y="660"/>
                  </a:cubicBezTo>
                  <a:cubicBezTo>
                    <a:pt x="371" y="660"/>
                    <a:pt x="461" y="743"/>
                    <a:pt x="571" y="804"/>
                  </a:cubicBezTo>
                  <a:cubicBezTo>
                    <a:pt x="660" y="859"/>
                    <a:pt x="742" y="949"/>
                    <a:pt x="859" y="1004"/>
                  </a:cubicBezTo>
                  <a:cubicBezTo>
                    <a:pt x="804" y="914"/>
                    <a:pt x="687" y="832"/>
                    <a:pt x="605" y="715"/>
                  </a:cubicBezTo>
                  <a:cubicBezTo>
                    <a:pt x="516" y="633"/>
                    <a:pt x="399" y="516"/>
                    <a:pt x="461" y="399"/>
                  </a:cubicBezTo>
                  <a:cubicBezTo>
                    <a:pt x="632" y="371"/>
                    <a:pt x="777" y="488"/>
                    <a:pt x="859" y="571"/>
                  </a:cubicBezTo>
                  <a:cubicBezTo>
                    <a:pt x="1004" y="660"/>
                    <a:pt x="1120" y="743"/>
                    <a:pt x="1230" y="804"/>
                  </a:cubicBezTo>
                  <a:cubicBezTo>
                    <a:pt x="1086" y="660"/>
                    <a:pt x="887" y="488"/>
                    <a:pt x="742" y="289"/>
                  </a:cubicBezTo>
                  <a:cubicBezTo>
                    <a:pt x="715" y="200"/>
                    <a:pt x="660" y="117"/>
                    <a:pt x="715" y="28"/>
                  </a:cubicBezTo>
                  <a:cubicBezTo>
                    <a:pt x="859" y="0"/>
                    <a:pt x="1004" y="117"/>
                    <a:pt x="1086" y="200"/>
                  </a:cubicBezTo>
                  <a:cubicBezTo>
                    <a:pt x="1402" y="399"/>
                    <a:pt x="1718" y="605"/>
                    <a:pt x="2062" y="804"/>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p:nvPr/>
          </p:nvSpPr>
          <p:spPr>
            <a:xfrm>
              <a:off x="6240844" y="2164960"/>
              <a:ext cx="2105243" cy="1494276"/>
            </a:xfrm>
            <a:custGeom>
              <a:rect b="b" l="l" r="r" t="t"/>
              <a:pathLst>
                <a:path extrusionOk="0" h="5816" w="8194">
                  <a:moveTo>
                    <a:pt x="1" y="5389"/>
                  </a:moveTo>
                  <a:cubicBezTo>
                    <a:pt x="35" y="5217"/>
                    <a:pt x="117" y="5073"/>
                    <a:pt x="172" y="4929"/>
                  </a:cubicBezTo>
                  <a:cubicBezTo>
                    <a:pt x="344" y="4495"/>
                    <a:pt x="516" y="4069"/>
                    <a:pt x="722" y="3636"/>
                  </a:cubicBezTo>
                  <a:cubicBezTo>
                    <a:pt x="1293" y="3808"/>
                    <a:pt x="1808" y="3898"/>
                    <a:pt x="2440" y="3870"/>
                  </a:cubicBezTo>
                  <a:cubicBezTo>
                    <a:pt x="3128" y="3843"/>
                    <a:pt x="3726" y="3671"/>
                    <a:pt x="4269" y="3382"/>
                  </a:cubicBezTo>
                  <a:cubicBezTo>
                    <a:pt x="5190" y="2894"/>
                    <a:pt x="5733" y="2207"/>
                    <a:pt x="6076" y="1375"/>
                  </a:cubicBezTo>
                  <a:cubicBezTo>
                    <a:pt x="6221" y="1004"/>
                    <a:pt x="5815" y="0"/>
                    <a:pt x="6276" y="172"/>
                  </a:cubicBezTo>
                  <a:cubicBezTo>
                    <a:pt x="6846" y="406"/>
                    <a:pt x="7533" y="433"/>
                    <a:pt x="7905" y="805"/>
                  </a:cubicBezTo>
                  <a:cubicBezTo>
                    <a:pt x="8111" y="1004"/>
                    <a:pt x="8193" y="1464"/>
                    <a:pt x="8138" y="1781"/>
                  </a:cubicBezTo>
                  <a:cubicBezTo>
                    <a:pt x="8076" y="1952"/>
                    <a:pt x="7994" y="2124"/>
                    <a:pt x="7905" y="2324"/>
                  </a:cubicBezTo>
                  <a:cubicBezTo>
                    <a:pt x="7334" y="3465"/>
                    <a:pt x="6448" y="4468"/>
                    <a:pt x="5155" y="5100"/>
                  </a:cubicBezTo>
                  <a:cubicBezTo>
                    <a:pt x="4386" y="5499"/>
                    <a:pt x="3382" y="5760"/>
                    <a:pt x="2440" y="5788"/>
                  </a:cubicBezTo>
                  <a:cubicBezTo>
                    <a:pt x="1753" y="5815"/>
                    <a:pt x="1121" y="5698"/>
                    <a:pt x="550" y="5561"/>
                  </a:cubicBezTo>
                  <a:cubicBezTo>
                    <a:pt x="379" y="5499"/>
                    <a:pt x="172" y="5471"/>
                    <a:pt x="1" y="538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p:nvPr/>
          </p:nvSpPr>
          <p:spPr>
            <a:xfrm>
              <a:off x="6240844" y="2378720"/>
              <a:ext cx="2105243" cy="1274348"/>
            </a:xfrm>
            <a:custGeom>
              <a:rect b="b" l="l" r="r" t="t"/>
              <a:pathLst>
                <a:path extrusionOk="0" h="4960" w="8194">
                  <a:moveTo>
                    <a:pt x="7939" y="0"/>
                  </a:moveTo>
                  <a:lnTo>
                    <a:pt x="7939" y="0"/>
                  </a:lnTo>
                  <a:cubicBezTo>
                    <a:pt x="7966" y="172"/>
                    <a:pt x="7966" y="344"/>
                    <a:pt x="7939" y="488"/>
                  </a:cubicBezTo>
                  <a:cubicBezTo>
                    <a:pt x="7877" y="660"/>
                    <a:pt x="7795" y="832"/>
                    <a:pt x="7705" y="1031"/>
                  </a:cubicBezTo>
                  <a:cubicBezTo>
                    <a:pt x="7135" y="2179"/>
                    <a:pt x="6248" y="3182"/>
                    <a:pt x="4956" y="3808"/>
                  </a:cubicBezTo>
                  <a:cubicBezTo>
                    <a:pt x="4186" y="4213"/>
                    <a:pt x="3183" y="4468"/>
                    <a:pt x="2234" y="4495"/>
                  </a:cubicBezTo>
                  <a:cubicBezTo>
                    <a:pt x="2147" y="4499"/>
                    <a:pt x="2061" y="4500"/>
                    <a:pt x="1976" y="4500"/>
                  </a:cubicBezTo>
                  <a:cubicBezTo>
                    <a:pt x="1390" y="4500"/>
                    <a:pt x="848" y="4418"/>
                    <a:pt x="344" y="4268"/>
                  </a:cubicBezTo>
                  <a:cubicBezTo>
                    <a:pt x="289" y="4241"/>
                    <a:pt x="207" y="4241"/>
                    <a:pt x="117" y="4213"/>
                  </a:cubicBezTo>
                  <a:cubicBezTo>
                    <a:pt x="90" y="4323"/>
                    <a:pt x="35" y="4440"/>
                    <a:pt x="1" y="4557"/>
                  </a:cubicBezTo>
                  <a:cubicBezTo>
                    <a:pt x="172" y="4639"/>
                    <a:pt x="379" y="4667"/>
                    <a:pt x="550" y="4729"/>
                  </a:cubicBezTo>
                  <a:cubicBezTo>
                    <a:pt x="1064" y="4853"/>
                    <a:pt x="1628" y="4960"/>
                    <a:pt x="2237" y="4960"/>
                  </a:cubicBezTo>
                  <a:cubicBezTo>
                    <a:pt x="2304" y="4960"/>
                    <a:pt x="2372" y="4958"/>
                    <a:pt x="2440" y="4956"/>
                  </a:cubicBezTo>
                  <a:cubicBezTo>
                    <a:pt x="3382" y="4928"/>
                    <a:pt x="4386" y="4667"/>
                    <a:pt x="5155" y="4268"/>
                  </a:cubicBezTo>
                  <a:cubicBezTo>
                    <a:pt x="6448" y="3636"/>
                    <a:pt x="7334" y="2633"/>
                    <a:pt x="7905" y="1492"/>
                  </a:cubicBezTo>
                  <a:cubicBezTo>
                    <a:pt x="7994" y="1292"/>
                    <a:pt x="8076" y="1120"/>
                    <a:pt x="8138" y="949"/>
                  </a:cubicBezTo>
                  <a:cubicBezTo>
                    <a:pt x="8193" y="632"/>
                    <a:pt x="8138" y="227"/>
                    <a:pt x="79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p:nvPr/>
          </p:nvSpPr>
          <p:spPr>
            <a:xfrm>
              <a:off x="7051441" y="1790623"/>
              <a:ext cx="404657" cy="499976"/>
            </a:xfrm>
            <a:custGeom>
              <a:rect b="b" l="l" r="r" t="t"/>
              <a:pathLst>
                <a:path extrusionOk="0" h="1946" w="1575">
                  <a:moveTo>
                    <a:pt x="1519" y="488"/>
                  </a:moveTo>
                  <a:cubicBezTo>
                    <a:pt x="1547" y="598"/>
                    <a:pt x="1547" y="743"/>
                    <a:pt x="1547" y="887"/>
                  </a:cubicBezTo>
                  <a:cubicBezTo>
                    <a:pt x="1547" y="1004"/>
                    <a:pt x="1574" y="1176"/>
                    <a:pt x="1519" y="1258"/>
                  </a:cubicBezTo>
                  <a:cubicBezTo>
                    <a:pt x="1485" y="1348"/>
                    <a:pt x="1313" y="1375"/>
                    <a:pt x="1258" y="1430"/>
                  </a:cubicBezTo>
                  <a:cubicBezTo>
                    <a:pt x="1031" y="1519"/>
                    <a:pt x="942" y="1629"/>
                    <a:pt x="743" y="1774"/>
                  </a:cubicBezTo>
                  <a:cubicBezTo>
                    <a:pt x="660" y="1863"/>
                    <a:pt x="516" y="1945"/>
                    <a:pt x="344" y="1890"/>
                  </a:cubicBezTo>
                  <a:cubicBezTo>
                    <a:pt x="145" y="1829"/>
                    <a:pt x="0" y="1574"/>
                    <a:pt x="28" y="1286"/>
                  </a:cubicBezTo>
                  <a:cubicBezTo>
                    <a:pt x="83" y="1086"/>
                    <a:pt x="200" y="942"/>
                    <a:pt x="282" y="770"/>
                  </a:cubicBezTo>
                  <a:cubicBezTo>
                    <a:pt x="371" y="598"/>
                    <a:pt x="488" y="427"/>
                    <a:pt x="516" y="255"/>
                  </a:cubicBezTo>
                  <a:cubicBezTo>
                    <a:pt x="543" y="145"/>
                    <a:pt x="454" y="55"/>
                    <a:pt x="571" y="0"/>
                  </a:cubicBezTo>
                  <a:lnTo>
                    <a:pt x="571" y="0"/>
                  </a:lnTo>
                  <a:cubicBezTo>
                    <a:pt x="715" y="83"/>
                    <a:pt x="859" y="200"/>
                    <a:pt x="1031" y="282"/>
                  </a:cubicBezTo>
                  <a:cubicBezTo>
                    <a:pt x="1176" y="344"/>
                    <a:pt x="1347" y="427"/>
                    <a:pt x="1519" y="488"/>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
            <p:cNvSpPr/>
            <p:nvPr/>
          </p:nvSpPr>
          <p:spPr>
            <a:xfrm>
              <a:off x="7102569" y="1084340"/>
              <a:ext cx="794926" cy="1192132"/>
            </a:xfrm>
            <a:custGeom>
              <a:rect b="b" l="l" r="r" t="t"/>
              <a:pathLst>
                <a:path extrusionOk="0" h="4640" w="3094">
                  <a:moveTo>
                    <a:pt x="1203" y="3292"/>
                  </a:moveTo>
                  <a:cubicBezTo>
                    <a:pt x="743" y="3265"/>
                    <a:pt x="427" y="3066"/>
                    <a:pt x="200" y="2832"/>
                  </a:cubicBezTo>
                  <a:cubicBezTo>
                    <a:pt x="1" y="2578"/>
                    <a:pt x="28" y="2206"/>
                    <a:pt x="56" y="1801"/>
                  </a:cubicBezTo>
                  <a:cubicBezTo>
                    <a:pt x="56" y="1285"/>
                    <a:pt x="172" y="543"/>
                    <a:pt x="461" y="254"/>
                  </a:cubicBezTo>
                  <a:cubicBezTo>
                    <a:pt x="770" y="0"/>
                    <a:pt x="1203" y="83"/>
                    <a:pt x="1691" y="110"/>
                  </a:cubicBezTo>
                  <a:cubicBezTo>
                    <a:pt x="2489" y="144"/>
                    <a:pt x="3004" y="715"/>
                    <a:pt x="3066" y="1375"/>
                  </a:cubicBezTo>
                  <a:cubicBezTo>
                    <a:pt x="3094" y="1657"/>
                    <a:pt x="3066" y="1973"/>
                    <a:pt x="3039" y="2316"/>
                  </a:cubicBezTo>
                  <a:cubicBezTo>
                    <a:pt x="3004" y="2777"/>
                    <a:pt x="2977" y="3320"/>
                    <a:pt x="2922" y="3780"/>
                  </a:cubicBezTo>
                  <a:cubicBezTo>
                    <a:pt x="2922" y="3952"/>
                    <a:pt x="2922" y="4151"/>
                    <a:pt x="2894" y="4268"/>
                  </a:cubicBezTo>
                  <a:cubicBezTo>
                    <a:pt x="2805" y="4468"/>
                    <a:pt x="2379" y="4639"/>
                    <a:pt x="2090" y="4612"/>
                  </a:cubicBezTo>
                  <a:cubicBezTo>
                    <a:pt x="1691" y="4578"/>
                    <a:pt x="1375" y="4406"/>
                    <a:pt x="1258" y="4179"/>
                  </a:cubicBezTo>
                  <a:cubicBezTo>
                    <a:pt x="1231" y="3890"/>
                    <a:pt x="1203" y="3609"/>
                    <a:pt x="1203" y="3292"/>
                  </a:cubicBezTo>
                  <a:close/>
                </a:path>
              </a:pathLst>
            </a:custGeom>
            <a:solidFill>
              <a:srgbClr val="F9B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9"/>
            <p:cNvSpPr/>
            <p:nvPr/>
          </p:nvSpPr>
          <p:spPr>
            <a:xfrm>
              <a:off x="7183757" y="884710"/>
              <a:ext cx="1096813" cy="1398700"/>
            </a:xfrm>
            <a:custGeom>
              <a:rect b="b" l="l" r="r" t="t"/>
              <a:pathLst>
                <a:path extrusionOk="0" h="5444" w="4269">
                  <a:moveTo>
                    <a:pt x="1829" y="2578"/>
                  </a:moveTo>
                  <a:cubicBezTo>
                    <a:pt x="1114" y="2434"/>
                    <a:pt x="544" y="1863"/>
                    <a:pt x="228" y="1320"/>
                  </a:cubicBezTo>
                  <a:cubicBezTo>
                    <a:pt x="111" y="1121"/>
                    <a:pt x="1" y="887"/>
                    <a:pt x="28" y="633"/>
                  </a:cubicBezTo>
                  <a:cubicBezTo>
                    <a:pt x="28" y="234"/>
                    <a:pt x="255" y="0"/>
                    <a:pt x="661" y="117"/>
                  </a:cubicBezTo>
                  <a:cubicBezTo>
                    <a:pt x="1004" y="200"/>
                    <a:pt x="1231" y="633"/>
                    <a:pt x="1602" y="715"/>
                  </a:cubicBezTo>
                  <a:cubicBezTo>
                    <a:pt x="1973" y="805"/>
                    <a:pt x="2434" y="660"/>
                    <a:pt x="2832" y="805"/>
                  </a:cubicBezTo>
                  <a:cubicBezTo>
                    <a:pt x="3176" y="949"/>
                    <a:pt x="3410" y="1293"/>
                    <a:pt x="3410" y="1719"/>
                  </a:cubicBezTo>
                  <a:cubicBezTo>
                    <a:pt x="3410" y="2035"/>
                    <a:pt x="3320" y="2324"/>
                    <a:pt x="3410" y="2640"/>
                  </a:cubicBezTo>
                  <a:cubicBezTo>
                    <a:pt x="3609" y="3265"/>
                    <a:pt x="4269" y="3636"/>
                    <a:pt x="4063" y="4585"/>
                  </a:cubicBezTo>
                  <a:cubicBezTo>
                    <a:pt x="4035" y="4784"/>
                    <a:pt x="3925" y="4956"/>
                    <a:pt x="3836" y="5073"/>
                  </a:cubicBezTo>
                  <a:cubicBezTo>
                    <a:pt x="3664" y="5272"/>
                    <a:pt x="3375" y="5444"/>
                    <a:pt x="2977" y="5355"/>
                  </a:cubicBezTo>
                  <a:cubicBezTo>
                    <a:pt x="2778" y="5300"/>
                    <a:pt x="2578" y="5155"/>
                    <a:pt x="2345" y="5128"/>
                  </a:cubicBezTo>
                  <a:cubicBezTo>
                    <a:pt x="2001" y="5073"/>
                    <a:pt x="1719" y="5272"/>
                    <a:pt x="1403" y="5217"/>
                  </a:cubicBezTo>
                  <a:cubicBezTo>
                    <a:pt x="1142" y="5128"/>
                    <a:pt x="970" y="4874"/>
                    <a:pt x="1059" y="4530"/>
                  </a:cubicBezTo>
                  <a:cubicBezTo>
                    <a:pt x="1114" y="4296"/>
                    <a:pt x="1259" y="4124"/>
                    <a:pt x="1403" y="3953"/>
                  </a:cubicBezTo>
                  <a:cubicBezTo>
                    <a:pt x="1547" y="3808"/>
                    <a:pt x="1747" y="3671"/>
                    <a:pt x="1802" y="3499"/>
                  </a:cubicBezTo>
                  <a:cubicBezTo>
                    <a:pt x="1829" y="3410"/>
                    <a:pt x="1829" y="3293"/>
                    <a:pt x="1829" y="3238"/>
                  </a:cubicBezTo>
                  <a:cubicBezTo>
                    <a:pt x="1829" y="3238"/>
                    <a:pt x="2551" y="2867"/>
                    <a:pt x="2207" y="2495"/>
                  </a:cubicBezTo>
                  <a:cubicBezTo>
                    <a:pt x="2118" y="2379"/>
                    <a:pt x="1946" y="2550"/>
                    <a:pt x="1829" y="2578"/>
                  </a:cubicBezTo>
                  <a:close/>
                </a:path>
              </a:pathLst>
            </a:custGeom>
            <a:solidFill>
              <a:srgbClr val="F19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9"/>
            <p:cNvSpPr/>
            <p:nvPr/>
          </p:nvSpPr>
          <p:spPr>
            <a:xfrm>
              <a:off x="7300400" y="2055511"/>
              <a:ext cx="257953" cy="302144"/>
            </a:xfrm>
            <a:custGeom>
              <a:rect b="b" l="l" r="r" t="t"/>
              <a:pathLst>
                <a:path extrusionOk="0" h="1176" w="1004">
                  <a:moveTo>
                    <a:pt x="860" y="516"/>
                  </a:moveTo>
                  <a:cubicBezTo>
                    <a:pt x="1004" y="688"/>
                    <a:pt x="516" y="1176"/>
                    <a:pt x="406" y="1176"/>
                  </a:cubicBezTo>
                  <a:cubicBezTo>
                    <a:pt x="344" y="1141"/>
                    <a:pt x="145" y="688"/>
                    <a:pt x="62" y="516"/>
                  </a:cubicBezTo>
                  <a:cubicBezTo>
                    <a:pt x="35" y="426"/>
                    <a:pt x="0" y="344"/>
                    <a:pt x="35" y="255"/>
                  </a:cubicBezTo>
                  <a:cubicBezTo>
                    <a:pt x="62" y="172"/>
                    <a:pt x="234" y="83"/>
                    <a:pt x="289" y="28"/>
                  </a:cubicBezTo>
                  <a:cubicBezTo>
                    <a:pt x="344" y="0"/>
                    <a:pt x="433" y="55"/>
                    <a:pt x="488" y="110"/>
                  </a:cubicBezTo>
                  <a:cubicBezTo>
                    <a:pt x="550" y="172"/>
                    <a:pt x="805" y="426"/>
                    <a:pt x="860" y="51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9"/>
            <p:cNvSpPr/>
            <p:nvPr/>
          </p:nvSpPr>
          <p:spPr>
            <a:xfrm>
              <a:off x="7492837" y="2106638"/>
              <a:ext cx="353529" cy="286471"/>
            </a:xfrm>
            <a:custGeom>
              <a:rect b="b" l="l" r="r" t="t"/>
              <a:pathLst>
                <a:path extrusionOk="0" h="1115" w="1376">
                  <a:moveTo>
                    <a:pt x="172" y="317"/>
                  </a:moveTo>
                  <a:cubicBezTo>
                    <a:pt x="1" y="427"/>
                    <a:pt x="227" y="1087"/>
                    <a:pt x="317" y="1114"/>
                  </a:cubicBezTo>
                  <a:cubicBezTo>
                    <a:pt x="372" y="1114"/>
                    <a:pt x="1059" y="715"/>
                    <a:pt x="1203" y="599"/>
                  </a:cubicBezTo>
                  <a:cubicBezTo>
                    <a:pt x="1286" y="544"/>
                    <a:pt x="1348" y="489"/>
                    <a:pt x="1375" y="399"/>
                  </a:cubicBezTo>
                  <a:cubicBezTo>
                    <a:pt x="1375" y="317"/>
                    <a:pt x="1258" y="145"/>
                    <a:pt x="1231" y="83"/>
                  </a:cubicBezTo>
                  <a:cubicBezTo>
                    <a:pt x="1176" y="1"/>
                    <a:pt x="1087" y="56"/>
                    <a:pt x="1004" y="56"/>
                  </a:cubicBezTo>
                  <a:cubicBezTo>
                    <a:pt x="942" y="83"/>
                    <a:pt x="255" y="289"/>
                    <a:pt x="172" y="31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9"/>
            <p:cNvSpPr/>
            <p:nvPr/>
          </p:nvSpPr>
          <p:spPr>
            <a:xfrm>
              <a:off x="7353327" y="2201957"/>
              <a:ext cx="205026" cy="567290"/>
            </a:xfrm>
            <a:custGeom>
              <a:rect b="b" l="l" r="r" t="t"/>
              <a:pathLst>
                <a:path extrusionOk="0" h="2208" w="798">
                  <a:moveTo>
                    <a:pt x="654" y="1"/>
                  </a:moveTo>
                  <a:cubicBezTo>
                    <a:pt x="626" y="1"/>
                    <a:pt x="454" y="228"/>
                    <a:pt x="454" y="262"/>
                  </a:cubicBezTo>
                  <a:cubicBezTo>
                    <a:pt x="454" y="317"/>
                    <a:pt x="544" y="344"/>
                    <a:pt x="544" y="399"/>
                  </a:cubicBezTo>
                  <a:cubicBezTo>
                    <a:pt x="544" y="434"/>
                    <a:pt x="28" y="1403"/>
                    <a:pt x="1" y="1492"/>
                  </a:cubicBezTo>
                  <a:cubicBezTo>
                    <a:pt x="1" y="1547"/>
                    <a:pt x="111" y="2008"/>
                    <a:pt x="172" y="2180"/>
                  </a:cubicBezTo>
                  <a:cubicBezTo>
                    <a:pt x="200" y="2207"/>
                    <a:pt x="227" y="2207"/>
                    <a:pt x="255" y="2207"/>
                  </a:cubicBezTo>
                  <a:cubicBezTo>
                    <a:pt x="399" y="2063"/>
                    <a:pt x="688" y="1692"/>
                    <a:pt x="715" y="1637"/>
                  </a:cubicBezTo>
                  <a:cubicBezTo>
                    <a:pt x="715" y="1547"/>
                    <a:pt x="654" y="461"/>
                    <a:pt x="654" y="434"/>
                  </a:cubicBezTo>
                  <a:cubicBezTo>
                    <a:pt x="688" y="372"/>
                    <a:pt x="770" y="372"/>
                    <a:pt x="770" y="344"/>
                  </a:cubicBezTo>
                  <a:cubicBezTo>
                    <a:pt x="798" y="289"/>
                    <a:pt x="743" y="28"/>
                    <a:pt x="715" y="1"/>
                  </a:cubicBezTo>
                  <a:close/>
                </a:path>
              </a:pathLst>
            </a:custGeom>
            <a:solidFill>
              <a:srgbClr val="C0D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ol Professor CV by Slidesgo">
  <a:themeElements>
    <a:clrScheme name="Simple Light">
      <a:dk1>
        <a:srgbClr val="000000"/>
      </a:dk1>
      <a:lt1>
        <a:srgbClr val="FFFFFF"/>
      </a:lt1>
      <a:dk2>
        <a:srgbClr val="76ACA9"/>
      </a:dk2>
      <a:lt2>
        <a:srgbClr val="C0D99A"/>
      </a:lt2>
      <a:accent1>
        <a:srgbClr val="273533"/>
      </a:accent1>
      <a:accent2>
        <a:srgbClr val="F19482"/>
      </a:accent2>
      <a:accent3>
        <a:srgbClr val="83C8C5"/>
      </a:accent3>
      <a:accent4>
        <a:srgbClr val="FBDF74"/>
      </a:accent4>
      <a:accent5>
        <a:srgbClr val="F8B677"/>
      </a:accent5>
      <a:accent6>
        <a:srgbClr val="83C8C5"/>
      </a:accent6>
      <a:hlink>
        <a:srgbClr val="83C8C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